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9" r:id="rId7"/>
    <p:sldId id="275" r:id="rId8"/>
    <p:sldId id="267" r:id="rId9"/>
    <p:sldId id="270" r:id="rId10"/>
    <p:sldId id="276" r:id="rId11"/>
    <p:sldId id="273" r:id="rId12"/>
    <p:sldId id="274" r:id="rId13"/>
    <p:sldId id="272" r:id="rId14"/>
    <p:sldId id="277" r:id="rId15"/>
    <p:sldId id="260" r:id="rId1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BCB652D-6968-347E-1BF0-5D787FE381E2}" name="OKTE-JuŠe" initials="JuŠe" userId="OKTE-JuŠe" providerId="None"/>
  <p188:author id="{CB3DDB4E-60C9-6E2C-316D-3B1F2DEA832B}" name="OKTE-JáKa" initials="JáKa" userId="OKTE-JáKa" providerId="None"/>
  <p188:author id="{55B3EBA8-5C93-AB76-DD9E-1328394F49C1}" name="Boháč Marián" initials="BM" userId="S::marian.bohac@okte.sk::5b6539d6-1f08-4ed5-a547-9546877d55dd" providerId="AD"/>
  <p188:author id="{DE25D3AE-D0FB-17EE-7074-CD34A87912EC}" name="Porubská Simona" initials="PS" userId="S::simona.porubska@okte.sk::e692fd1c-80b1-4cfb-976b-ed66825cfee3" providerId="AD"/>
  <p188:author id="{975017D0-7F78-4426-BDB9-57DD4934DD73}" name="Polerecký Ján" initials="PJ" userId="S::jan.polerecky@okte.sk::f485698e-20c5-4ad5-8e01-a24483920c9a" providerId="AD"/>
  <p188:author id="{0E9ADAED-0F07-2837-A9A9-673F4574F45F}" name="OKTE-NiVa" initials="NiVa" userId="OKTE-NiVa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57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CC43AD-BF2A-4B1D-A94C-F32C8DC4B6BC}" v="4" dt="2022-03-29T15:02:53.3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13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rubská Simona" userId="S::simona.porubska@okte.sk::e692fd1c-80b1-4cfb-976b-ed66825cfee3" providerId="AD" clId="Web-{BD0B57AF-64F4-48BE-97FD-37287ADC56B2}"/>
    <pc:docChg chg="modSld">
      <pc:chgData name="Porubská Simona" userId="S::simona.porubska@okte.sk::e692fd1c-80b1-4cfb-976b-ed66825cfee3" providerId="AD" clId="Web-{BD0B57AF-64F4-48BE-97FD-37287ADC56B2}" dt="2022-03-22T14:41:05.916" v="55" actId="20577"/>
      <pc:docMkLst>
        <pc:docMk/>
      </pc:docMkLst>
      <pc:sldChg chg="modSp modCm">
        <pc:chgData name="Porubská Simona" userId="S::simona.porubska@okte.sk::e692fd1c-80b1-4cfb-976b-ed66825cfee3" providerId="AD" clId="Web-{BD0B57AF-64F4-48BE-97FD-37287ADC56B2}" dt="2022-03-22T14:35:42.812" v="1" actId="20577"/>
        <pc:sldMkLst>
          <pc:docMk/>
          <pc:sldMk cId="3066291499" sldId="257"/>
        </pc:sldMkLst>
        <pc:spChg chg="mod">
          <ac:chgData name="Porubská Simona" userId="S::simona.porubska@okte.sk::e692fd1c-80b1-4cfb-976b-ed66825cfee3" providerId="AD" clId="Web-{BD0B57AF-64F4-48BE-97FD-37287ADC56B2}" dt="2022-03-22T14:35:42.812" v="1" actId="20577"/>
          <ac:spMkLst>
            <pc:docMk/>
            <pc:sldMk cId="3066291499" sldId="257"/>
            <ac:spMk id="3" creationId="{00000000-0000-0000-0000-000000000000}"/>
          </ac:spMkLst>
        </pc:spChg>
      </pc:sldChg>
      <pc:sldChg chg="modSp modCm">
        <pc:chgData name="Porubská Simona" userId="S::simona.porubska@okte.sk::e692fd1c-80b1-4cfb-976b-ed66825cfee3" providerId="AD" clId="Web-{BD0B57AF-64F4-48BE-97FD-37287ADC56B2}" dt="2022-03-22T14:35:52.578" v="3" actId="20577"/>
        <pc:sldMkLst>
          <pc:docMk/>
          <pc:sldMk cId="881379707" sldId="259"/>
        </pc:sldMkLst>
        <pc:spChg chg="mod">
          <ac:chgData name="Porubská Simona" userId="S::simona.porubska@okte.sk::e692fd1c-80b1-4cfb-976b-ed66825cfee3" providerId="AD" clId="Web-{BD0B57AF-64F4-48BE-97FD-37287ADC56B2}" dt="2022-03-22T14:35:52.578" v="3" actId="20577"/>
          <ac:spMkLst>
            <pc:docMk/>
            <pc:sldMk cId="881379707" sldId="259"/>
            <ac:spMk id="6" creationId="{00000000-0000-0000-0000-000000000000}"/>
          </ac:spMkLst>
        </pc:spChg>
      </pc:sldChg>
      <pc:sldChg chg="modSp">
        <pc:chgData name="Porubská Simona" userId="S::simona.porubska@okte.sk::e692fd1c-80b1-4cfb-976b-ed66825cfee3" providerId="AD" clId="Web-{BD0B57AF-64F4-48BE-97FD-37287ADC56B2}" dt="2022-03-22T14:37:49.331" v="27" actId="20577"/>
        <pc:sldMkLst>
          <pc:docMk/>
          <pc:sldMk cId="3078013231" sldId="267"/>
        </pc:sldMkLst>
        <pc:spChg chg="mod">
          <ac:chgData name="Porubská Simona" userId="S::simona.porubska@okte.sk::e692fd1c-80b1-4cfb-976b-ed66825cfee3" providerId="AD" clId="Web-{BD0B57AF-64F4-48BE-97FD-37287ADC56B2}" dt="2022-03-22T14:37:49.331" v="27" actId="20577"/>
          <ac:spMkLst>
            <pc:docMk/>
            <pc:sldMk cId="3078013231" sldId="267"/>
            <ac:spMk id="9" creationId="{297992A1-340A-4B01-93E7-974FED69731F}"/>
          </ac:spMkLst>
        </pc:spChg>
      </pc:sldChg>
      <pc:sldChg chg="modSp modCm">
        <pc:chgData name="Porubská Simona" userId="S::simona.porubska@okte.sk::e692fd1c-80b1-4cfb-976b-ed66825cfee3" providerId="AD" clId="Web-{BD0B57AF-64F4-48BE-97FD-37287ADC56B2}" dt="2022-03-22T14:40:34.774" v="51" actId="20577"/>
        <pc:sldMkLst>
          <pc:docMk/>
          <pc:sldMk cId="1557743181" sldId="270"/>
        </pc:sldMkLst>
        <pc:spChg chg="mod">
          <ac:chgData name="Porubská Simona" userId="S::simona.porubska@okte.sk::e692fd1c-80b1-4cfb-976b-ed66825cfee3" providerId="AD" clId="Web-{BD0B57AF-64F4-48BE-97FD-37287ADC56B2}" dt="2022-03-22T14:40:34.774" v="51" actId="20577"/>
          <ac:spMkLst>
            <pc:docMk/>
            <pc:sldMk cId="1557743181" sldId="270"/>
            <ac:spMk id="9" creationId="{297992A1-340A-4B01-93E7-974FED69731F}"/>
          </ac:spMkLst>
        </pc:spChg>
      </pc:sldChg>
      <pc:sldChg chg="modSp modCm">
        <pc:chgData name="Porubská Simona" userId="S::simona.porubska@okte.sk::e692fd1c-80b1-4cfb-976b-ed66825cfee3" providerId="AD" clId="Web-{BD0B57AF-64F4-48BE-97FD-37287ADC56B2}" dt="2022-03-22T14:37:12.096" v="18" actId="20577"/>
        <pc:sldMkLst>
          <pc:docMk/>
          <pc:sldMk cId="4076794587" sldId="275"/>
        </pc:sldMkLst>
        <pc:spChg chg="mod">
          <ac:chgData name="Porubská Simona" userId="S::simona.porubska@okte.sk::e692fd1c-80b1-4cfb-976b-ed66825cfee3" providerId="AD" clId="Web-{BD0B57AF-64F4-48BE-97FD-37287ADC56B2}" dt="2022-03-22T14:37:12.096" v="18" actId="20577"/>
          <ac:spMkLst>
            <pc:docMk/>
            <pc:sldMk cId="4076794587" sldId="275"/>
            <ac:spMk id="9" creationId="{297992A1-340A-4B01-93E7-974FED69731F}"/>
          </ac:spMkLst>
        </pc:spChg>
      </pc:sldChg>
      <pc:sldChg chg="modSp modCm">
        <pc:chgData name="Porubská Simona" userId="S::simona.porubska@okte.sk::e692fd1c-80b1-4cfb-976b-ed66825cfee3" providerId="AD" clId="Web-{BD0B57AF-64F4-48BE-97FD-37287ADC56B2}" dt="2022-03-22T14:41:05.916" v="55" actId="20577"/>
        <pc:sldMkLst>
          <pc:docMk/>
          <pc:sldMk cId="1095083178" sldId="276"/>
        </pc:sldMkLst>
        <pc:spChg chg="mod">
          <ac:chgData name="Porubská Simona" userId="S::simona.porubska@okte.sk::e692fd1c-80b1-4cfb-976b-ed66825cfee3" providerId="AD" clId="Web-{BD0B57AF-64F4-48BE-97FD-37287ADC56B2}" dt="2022-03-22T14:41:05.916" v="55" actId="20577"/>
          <ac:spMkLst>
            <pc:docMk/>
            <pc:sldMk cId="1095083178" sldId="276"/>
            <ac:spMk id="2" creationId="{00000000-0000-0000-0000-000000000000}"/>
          </ac:spMkLst>
        </pc:spChg>
      </pc:sldChg>
    </pc:docChg>
  </pc:docChgLst>
  <pc:docChgLst>
    <pc:chgData name="Boháč Marián" userId="5b6539d6-1f08-4ed5-a547-9546877d55dd" providerId="ADAL" clId="{94E943F3-4B4F-4224-AE41-C585C2FBDACA}"/>
    <pc:docChg chg="">
      <pc:chgData name="Boháč Marián" userId="5b6539d6-1f08-4ed5-a547-9546877d55dd" providerId="ADAL" clId="{94E943F3-4B4F-4224-AE41-C585C2FBDACA}" dt="2022-03-22T08:16:32.839" v="0"/>
      <pc:docMkLst>
        <pc:docMk/>
      </pc:docMkLst>
      <pc:sldChg chg="modCm">
        <pc:chgData name="Boháč Marián" userId="5b6539d6-1f08-4ed5-a547-9546877d55dd" providerId="ADAL" clId="{94E943F3-4B4F-4224-AE41-C585C2FBDACA}" dt="2022-03-22T08:16:32.839" v="0"/>
        <pc:sldMkLst>
          <pc:docMk/>
          <pc:sldMk cId="3078013231" sldId="267"/>
        </pc:sldMkLst>
      </pc:sldChg>
    </pc:docChg>
  </pc:docChgLst>
  <pc:docChgLst>
    <pc:chgData name="Polerecký Ján" userId="f485698e-20c5-4ad5-8e01-a24483920c9a" providerId="ADAL" clId="{E2FB2942-A87D-4441-B794-5A400D60AEBF}"/>
    <pc:docChg chg="">
      <pc:chgData name="Polerecký Ján" userId="f485698e-20c5-4ad5-8e01-a24483920c9a" providerId="ADAL" clId="{E2FB2942-A87D-4441-B794-5A400D60AEBF}" dt="2022-03-22T08:18:12.012" v="3"/>
      <pc:docMkLst>
        <pc:docMk/>
      </pc:docMkLst>
      <pc:sldChg chg="modCm">
        <pc:chgData name="Polerecký Ján" userId="f485698e-20c5-4ad5-8e01-a24483920c9a" providerId="ADAL" clId="{E2FB2942-A87D-4441-B794-5A400D60AEBF}" dt="2022-03-22T08:04:57.094" v="0"/>
        <pc:sldMkLst>
          <pc:docMk/>
          <pc:sldMk cId="3066291499" sldId="257"/>
        </pc:sldMkLst>
      </pc:sldChg>
      <pc:sldChg chg="addCm delCm">
        <pc:chgData name="Polerecký Ján" userId="f485698e-20c5-4ad5-8e01-a24483920c9a" providerId="ADAL" clId="{E2FB2942-A87D-4441-B794-5A400D60AEBF}" dt="2022-03-22T08:18:12.012" v="3"/>
        <pc:sldMkLst>
          <pc:docMk/>
          <pc:sldMk cId="3078013231" sldId="267"/>
        </pc:sldMkLst>
      </pc:sldChg>
      <pc:sldChg chg="modCm">
        <pc:chgData name="Polerecký Ján" userId="f485698e-20c5-4ad5-8e01-a24483920c9a" providerId="ADAL" clId="{E2FB2942-A87D-4441-B794-5A400D60AEBF}" dt="2022-03-22T08:10:41.681" v="1"/>
        <pc:sldMkLst>
          <pc:docMk/>
          <pc:sldMk cId="4076794587" sldId="275"/>
        </pc:sldMkLst>
      </pc:sldChg>
    </pc:docChg>
  </pc:docChgLst>
  <pc:docChgLst>
    <pc:chgData name="Kaiser Ján" userId="a49bd418-1ca4-4776-811b-e4ecffb1215d" providerId="ADAL" clId="{A6BB52CC-CC5C-4A1D-A536-6898051DED11}"/>
    <pc:docChg chg="undo custSel modSld">
      <pc:chgData name="Kaiser Ján" userId="a49bd418-1ca4-4776-811b-e4ecffb1215d" providerId="ADAL" clId="{A6BB52CC-CC5C-4A1D-A536-6898051DED11}" dt="2022-03-22T07:45:44.776" v="28" actId="20577"/>
      <pc:docMkLst>
        <pc:docMk/>
      </pc:docMkLst>
      <pc:sldChg chg="addCm">
        <pc:chgData name="Kaiser Ján" userId="a49bd418-1ca4-4776-811b-e4ecffb1215d" providerId="ADAL" clId="{A6BB52CC-CC5C-4A1D-A536-6898051DED11}" dt="2022-03-22T07:43:05.921" v="16"/>
        <pc:sldMkLst>
          <pc:docMk/>
          <pc:sldMk cId="3066291499" sldId="257"/>
        </pc:sldMkLst>
      </pc:sldChg>
      <pc:sldChg chg="addCm">
        <pc:chgData name="Kaiser Ján" userId="a49bd418-1ca4-4776-811b-e4ecffb1215d" providerId="ADAL" clId="{A6BB52CC-CC5C-4A1D-A536-6898051DED11}" dt="2022-03-22T07:34:04.286" v="0"/>
        <pc:sldMkLst>
          <pc:docMk/>
          <pc:sldMk cId="881379707" sldId="259"/>
        </pc:sldMkLst>
      </pc:sldChg>
      <pc:sldChg chg="modSp mod">
        <pc:chgData name="Kaiser Ján" userId="a49bd418-1ca4-4776-811b-e4ecffb1215d" providerId="ADAL" clId="{A6BB52CC-CC5C-4A1D-A536-6898051DED11}" dt="2022-03-22T07:41:38.885" v="13" actId="20577"/>
        <pc:sldMkLst>
          <pc:docMk/>
          <pc:sldMk cId="3078013231" sldId="267"/>
        </pc:sldMkLst>
        <pc:spChg chg="mod">
          <ac:chgData name="Kaiser Ján" userId="a49bd418-1ca4-4776-811b-e4ecffb1215d" providerId="ADAL" clId="{A6BB52CC-CC5C-4A1D-A536-6898051DED11}" dt="2022-03-22T07:41:38.885" v="13" actId="20577"/>
          <ac:spMkLst>
            <pc:docMk/>
            <pc:sldMk cId="3078013231" sldId="267"/>
            <ac:spMk id="9" creationId="{297992A1-340A-4B01-93E7-974FED69731F}"/>
          </ac:spMkLst>
        </pc:spChg>
      </pc:sldChg>
      <pc:sldChg chg="modSp mod">
        <pc:chgData name="Kaiser Ján" userId="a49bd418-1ca4-4776-811b-e4ecffb1215d" providerId="ADAL" clId="{A6BB52CC-CC5C-4A1D-A536-6898051DED11}" dt="2022-03-22T07:42:33.063" v="15" actId="20577"/>
        <pc:sldMkLst>
          <pc:docMk/>
          <pc:sldMk cId="1557743181" sldId="270"/>
        </pc:sldMkLst>
        <pc:spChg chg="mod">
          <ac:chgData name="Kaiser Ján" userId="a49bd418-1ca4-4776-811b-e4ecffb1215d" providerId="ADAL" clId="{A6BB52CC-CC5C-4A1D-A536-6898051DED11}" dt="2022-03-22T07:42:33.063" v="15" actId="20577"/>
          <ac:spMkLst>
            <pc:docMk/>
            <pc:sldMk cId="1557743181" sldId="270"/>
            <ac:spMk id="9" creationId="{297992A1-340A-4B01-93E7-974FED69731F}"/>
          </ac:spMkLst>
        </pc:spChg>
      </pc:sldChg>
      <pc:sldChg chg="modSp mod addCm">
        <pc:chgData name="Kaiser Ján" userId="a49bd418-1ca4-4776-811b-e4ecffb1215d" providerId="ADAL" clId="{A6BB52CC-CC5C-4A1D-A536-6898051DED11}" dt="2022-03-22T07:45:01.059" v="26" actId="20577"/>
        <pc:sldMkLst>
          <pc:docMk/>
          <pc:sldMk cId="302352246" sldId="272"/>
        </pc:sldMkLst>
        <pc:spChg chg="mod">
          <ac:chgData name="Kaiser Ján" userId="a49bd418-1ca4-4776-811b-e4ecffb1215d" providerId="ADAL" clId="{A6BB52CC-CC5C-4A1D-A536-6898051DED11}" dt="2022-03-22T07:45:01.059" v="26" actId="20577"/>
          <ac:spMkLst>
            <pc:docMk/>
            <pc:sldMk cId="302352246" sldId="272"/>
            <ac:spMk id="9" creationId="{297992A1-340A-4B01-93E7-974FED69731F}"/>
          </ac:spMkLst>
        </pc:spChg>
      </pc:sldChg>
      <pc:sldChg chg="modSp mod addCm">
        <pc:chgData name="Kaiser Ján" userId="a49bd418-1ca4-4776-811b-e4ecffb1215d" providerId="ADAL" clId="{A6BB52CC-CC5C-4A1D-A536-6898051DED11}" dt="2022-03-22T07:43:26.280" v="19"/>
        <pc:sldMkLst>
          <pc:docMk/>
          <pc:sldMk cId="4003000162" sldId="273"/>
        </pc:sldMkLst>
        <pc:spChg chg="mod">
          <ac:chgData name="Kaiser Ján" userId="a49bd418-1ca4-4776-811b-e4ecffb1215d" providerId="ADAL" clId="{A6BB52CC-CC5C-4A1D-A536-6898051DED11}" dt="2022-03-22T07:43:08.860" v="17" actId="1076"/>
          <ac:spMkLst>
            <pc:docMk/>
            <pc:sldMk cId="4003000162" sldId="273"/>
            <ac:spMk id="8" creationId="{DC2DF00C-275D-4A8B-9D54-E4503607B197}"/>
          </ac:spMkLst>
        </pc:spChg>
        <pc:spChg chg="mod">
          <ac:chgData name="Kaiser Ján" userId="a49bd418-1ca4-4776-811b-e4ecffb1215d" providerId="ADAL" clId="{A6BB52CC-CC5C-4A1D-A536-6898051DED11}" dt="2022-03-22T07:43:23.977" v="18" actId="20577"/>
          <ac:spMkLst>
            <pc:docMk/>
            <pc:sldMk cId="4003000162" sldId="273"/>
            <ac:spMk id="9" creationId="{297992A1-340A-4B01-93E7-974FED69731F}"/>
          </ac:spMkLst>
        </pc:spChg>
      </pc:sldChg>
      <pc:sldChg chg="addCm">
        <pc:chgData name="Kaiser Ján" userId="a49bd418-1ca4-4776-811b-e4ecffb1215d" providerId="ADAL" clId="{A6BB52CC-CC5C-4A1D-A536-6898051DED11}" dt="2022-03-22T07:44:35.767" v="23"/>
        <pc:sldMkLst>
          <pc:docMk/>
          <pc:sldMk cId="127410021" sldId="274"/>
        </pc:sldMkLst>
      </pc:sldChg>
      <pc:sldChg chg="modSp mod addCm">
        <pc:chgData name="Kaiser Ján" userId="a49bd418-1ca4-4776-811b-e4ecffb1215d" providerId="ADAL" clId="{A6BB52CC-CC5C-4A1D-A536-6898051DED11}" dt="2022-03-22T07:40:00.503" v="3"/>
        <pc:sldMkLst>
          <pc:docMk/>
          <pc:sldMk cId="4076794587" sldId="275"/>
        </pc:sldMkLst>
        <pc:spChg chg="mod">
          <ac:chgData name="Kaiser Ján" userId="a49bd418-1ca4-4776-811b-e4ecffb1215d" providerId="ADAL" clId="{A6BB52CC-CC5C-4A1D-A536-6898051DED11}" dt="2022-03-22T07:35:22.432" v="2"/>
          <ac:spMkLst>
            <pc:docMk/>
            <pc:sldMk cId="4076794587" sldId="275"/>
            <ac:spMk id="9" creationId="{297992A1-340A-4B01-93E7-974FED69731F}"/>
          </ac:spMkLst>
        </pc:spChg>
      </pc:sldChg>
      <pc:sldChg chg="modSp mod addCm">
        <pc:chgData name="Kaiser Ján" userId="a49bd418-1ca4-4776-811b-e4ecffb1215d" providerId="ADAL" clId="{A6BB52CC-CC5C-4A1D-A536-6898051DED11}" dt="2022-03-22T07:43:58.054" v="22" actId="20577"/>
        <pc:sldMkLst>
          <pc:docMk/>
          <pc:sldMk cId="1095083178" sldId="276"/>
        </pc:sldMkLst>
        <pc:spChg chg="mod">
          <ac:chgData name="Kaiser Ján" userId="a49bd418-1ca4-4776-811b-e4ecffb1215d" providerId="ADAL" clId="{A6BB52CC-CC5C-4A1D-A536-6898051DED11}" dt="2022-03-22T07:43:58.054" v="22" actId="20577"/>
          <ac:spMkLst>
            <pc:docMk/>
            <pc:sldMk cId="1095083178" sldId="276"/>
            <ac:spMk id="6" creationId="{00000000-0000-0000-0000-000000000000}"/>
          </ac:spMkLst>
        </pc:spChg>
      </pc:sldChg>
      <pc:sldChg chg="modSp mod modCm">
        <pc:chgData name="Kaiser Ján" userId="a49bd418-1ca4-4776-811b-e4ecffb1215d" providerId="ADAL" clId="{A6BB52CC-CC5C-4A1D-A536-6898051DED11}" dt="2022-03-22T07:45:44.776" v="28" actId="20577"/>
        <pc:sldMkLst>
          <pc:docMk/>
          <pc:sldMk cId="211901454" sldId="278"/>
        </pc:sldMkLst>
        <pc:spChg chg="mod">
          <ac:chgData name="Kaiser Ján" userId="a49bd418-1ca4-4776-811b-e4ecffb1215d" providerId="ADAL" clId="{A6BB52CC-CC5C-4A1D-A536-6898051DED11}" dt="2022-03-22T07:45:44.776" v="28" actId="20577"/>
          <ac:spMkLst>
            <pc:docMk/>
            <pc:sldMk cId="211901454" sldId="278"/>
            <ac:spMk id="6" creationId="{00000000-0000-0000-0000-000000000000}"/>
          </ac:spMkLst>
        </pc:spChg>
      </pc:sldChg>
    </pc:docChg>
  </pc:docChgLst>
  <pc:docChgLst>
    <pc:chgData name="Vaľová Nina" userId="ea37acb9-0815-4070-b7cc-ef06579de19d" providerId="ADAL" clId="{BEAD7A97-3EA3-40A7-B1FB-17EE61D2F422}"/>
    <pc:docChg chg="undo custSel modSld">
      <pc:chgData name="Vaľová Nina" userId="ea37acb9-0815-4070-b7cc-ef06579de19d" providerId="ADAL" clId="{BEAD7A97-3EA3-40A7-B1FB-17EE61D2F422}" dt="2022-03-22T10:26:40.530" v="12"/>
      <pc:docMkLst>
        <pc:docMk/>
      </pc:docMkLst>
      <pc:sldChg chg="addCm">
        <pc:chgData name="Vaľová Nina" userId="ea37acb9-0815-4070-b7cc-ef06579de19d" providerId="ADAL" clId="{BEAD7A97-3EA3-40A7-B1FB-17EE61D2F422}" dt="2022-03-22T10:13:21.620" v="1"/>
        <pc:sldMkLst>
          <pc:docMk/>
          <pc:sldMk cId="3078013231" sldId="267"/>
        </pc:sldMkLst>
      </pc:sldChg>
      <pc:sldChg chg="addCm modCm">
        <pc:chgData name="Vaľová Nina" userId="ea37acb9-0815-4070-b7cc-ef06579de19d" providerId="ADAL" clId="{BEAD7A97-3EA3-40A7-B1FB-17EE61D2F422}" dt="2022-03-22T10:19:24.179" v="3"/>
        <pc:sldMkLst>
          <pc:docMk/>
          <pc:sldMk cId="1557743181" sldId="270"/>
        </pc:sldMkLst>
      </pc:sldChg>
      <pc:sldChg chg="modCm">
        <pc:chgData name="Vaľová Nina" userId="ea37acb9-0815-4070-b7cc-ef06579de19d" providerId="ADAL" clId="{BEAD7A97-3EA3-40A7-B1FB-17EE61D2F422}" dt="2022-03-22T09:53:15.387" v="0"/>
        <pc:sldMkLst>
          <pc:docMk/>
          <pc:sldMk cId="4076794587" sldId="275"/>
        </pc:sldMkLst>
      </pc:sldChg>
      <pc:sldChg chg="modSp mod modCm">
        <pc:chgData name="Vaľová Nina" userId="ea37acb9-0815-4070-b7cc-ef06579de19d" providerId="ADAL" clId="{BEAD7A97-3EA3-40A7-B1FB-17EE61D2F422}" dt="2022-03-22T10:24:38.215" v="9" actId="20577"/>
        <pc:sldMkLst>
          <pc:docMk/>
          <pc:sldMk cId="1095083178" sldId="276"/>
        </pc:sldMkLst>
        <pc:spChg chg="mod">
          <ac:chgData name="Vaľová Nina" userId="ea37acb9-0815-4070-b7cc-ef06579de19d" providerId="ADAL" clId="{BEAD7A97-3EA3-40A7-B1FB-17EE61D2F422}" dt="2022-03-22T10:24:38.215" v="9" actId="20577"/>
          <ac:spMkLst>
            <pc:docMk/>
            <pc:sldMk cId="1095083178" sldId="276"/>
            <ac:spMk id="6" creationId="{00000000-0000-0000-0000-000000000000}"/>
          </ac:spMkLst>
        </pc:spChg>
      </pc:sldChg>
      <pc:sldChg chg="modSp mod addCm">
        <pc:chgData name="Vaľová Nina" userId="ea37acb9-0815-4070-b7cc-ef06579de19d" providerId="ADAL" clId="{BEAD7A97-3EA3-40A7-B1FB-17EE61D2F422}" dt="2022-03-22T10:26:40.530" v="12"/>
        <pc:sldMkLst>
          <pc:docMk/>
          <pc:sldMk cId="211901454" sldId="278"/>
        </pc:sldMkLst>
        <pc:spChg chg="mod">
          <ac:chgData name="Vaľová Nina" userId="ea37acb9-0815-4070-b7cc-ef06579de19d" providerId="ADAL" clId="{BEAD7A97-3EA3-40A7-B1FB-17EE61D2F422}" dt="2022-03-22T10:26:25.801" v="11" actId="1076"/>
          <ac:spMkLst>
            <pc:docMk/>
            <pc:sldMk cId="211901454" sldId="278"/>
            <ac:spMk id="6" creationId="{00000000-0000-0000-0000-000000000000}"/>
          </ac:spMkLst>
        </pc:spChg>
      </pc:sldChg>
    </pc:docChg>
  </pc:docChgLst>
  <pc:docChgLst>
    <pc:chgData name="Porubská Simona" userId="e692fd1c-80b1-4cfb-976b-ed66825cfee3" providerId="ADAL" clId="{42CC43AD-BF2A-4B1D-A94C-F32C8DC4B6BC}"/>
    <pc:docChg chg="delSld modSld">
      <pc:chgData name="Porubská Simona" userId="e692fd1c-80b1-4cfb-976b-ed66825cfee3" providerId="ADAL" clId="{42CC43AD-BF2A-4B1D-A94C-F32C8DC4B6BC}" dt="2022-03-30T12:48:26.340" v="172" actId="5793"/>
      <pc:docMkLst>
        <pc:docMk/>
      </pc:docMkLst>
      <pc:sldChg chg="modSp mod delCm modCm">
        <pc:chgData name="Porubská Simona" userId="e692fd1c-80b1-4cfb-976b-ed66825cfee3" providerId="ADAL" clId="{42CC43AD-BF2A-4B1D-A94C-F32C8DC4B6BC}" dt="2022-03-30T12:48:26.340" v="172" actId="5793"/>
        <pc:sldMkLst>
          <pc:docMk/>
          <pc:sldMk cId="3066291499" sldId="257"/>
        </pc:sldMkLst>
        <pc:spChg chg="mod">
          <ac:chgData name="Porubská Simona" userId="e692fd1c-80b1-4cfb-976b-ed66825cfee3" providerId="ADAL" clId="{42CC43AD-BF2A-4B1D-A94C-F32C8DC4B6BC}" dt="2022-03-30T12:48:26.340" v="172" actId="5793"/>
          <ac:spMkLst>
            <pc:docMk/>
            <pc:sldMk cId="3066291499" sldId="257"/>
            <ac:spMk id="3" creationId="{00000000-0000-0000-0000-000000000000}"/>
          </ac:spMkLst>
        </pc:spChg>
      </pc:sldChg>
      <pc:sldChg chg="delCm modCm">
        <pc:chgData name="Porubská Simona" userId="e692fd1c-80b1-4cfb-976b-ed66825cfee3" providerId="ADAL" clId="{42CC43AD-BF2A-4B1D-A94C-F32C8DC4B6BC}" dt="2022-03-29T15:04:55.803" v="168"/>
        <pc:sldMkLst>
          <pc:docMk/>
          <pc:sldMk cId="881379707" sldId="259"/>
        </pc:sldMkLst>
      </pc:sldChg>
      <pc:sldChg chg="delCm modCm">
        <pc:chgData name="Porubská Simona" userId="e692fd1c-80b1-4cfb-976b-ed66825cfee3" providerId="ADAL" clId="{42CC43AD-BF2A-4B1D-A94C-F32C8DC4B6BC}" dt="2022-03-29T15:04:44.445" v="166"/>
        <pc:sldMkLst>
          <pc:docMk/>
          <pc:sldMk cId="3078013231" sldId="267"/>
        </pc:sldMkLst>
      </pc:sldChg>
      <pc:sldChg chg="modSp mod delCm modCm">
        <pc:chgData name="Porubská Simona" userId="e692fd1c-80b1-4cfb-976b-ed66825cfee3" providerId="ADAL" clId="{42CC43AD-BF2A-4B1D-A94C-F32C8DC4B6BC}" dt="2022-03-29T15:04:17.669" v="160"/>
        <pc:sldMkLst>
          <pc:docMk/>
          <pc:sldMk cId="1557743181" sldId="270"/>
        </pc:sldMkLst>
        <pc:spChg chg="mod">
          <ac:chgData name="Porubská Simona" userId="e692fd1c-80b1-4cfb-976b-ed66825cfee3" providerId="ADAL" clId="{42CC43AD-BF2A-4B1D-A94C-F32C8DC4B6BC}" dt="2022-03-29T15:04:15.775" v="159" actId="20577"/>
          <ac:spMkLst>
            <pc:docMk/>
            <pc:sldMk cId="1557743181" sldId="270"/>
            <ac:spMk id="9" creationId="{297992A1-340A-4B01-93E7-974FED69731F}"/>
          </ac:spMkLst>
        </pc:spChg>
      </pc:sldChg>
      <pc:sldChg chg="modSp mod delCm modCm">
        <pc:chgData name="Porubská Simona" userId="e692fd1c-80b1-4cfb-976b-ed66825cfee3" providerId="ADAL" clId="{42CC43AD-BF2A-4B1D-A94C-F32C8DC4B6BC}" dt="2022-03-29T15:04:28.676" v="164"/>
        <pc:sldMkLst>
          <pc:docMk/>
          <pc:sldMk cId="302352246" sldId="272"/>
        </pc:sldMkLst>
        <pc:spChg chg="mod">
          <ac:chgData name="Porubská Simona" userId="e692fd1c-80b1-4cfb-976b-ed66825cfee3" providerId="ADAL" clId="{42CC43AD-BF2A-4B1D-A94C-F32C8DC4B6BC}" dt="2022-03-22T14:48:46.151" v="39" actId="20577"/>
          <ac:spMkLst>
            <pc:docMk/>
            <pc:sldMk cId="302352246" sldId="272"/>
            <ac:spMk id="8" creationId="{DC2DF00C-275D-4A8B-9D54-E4503607B197}"/>
          </ac:spMkLst>
        </pc:spChg>
        <pc:spChg chg="mod">
          <ac:chgData name="Porubská Simona" userId="e692fd1c-80b1-4cfb-976b-ed66825cfee3" providerId="ADAL" clId="{42CC43AD-BF2A-4B1D-A94C-F32C8DC4B6BC}" dt="2022-03-29T15:03:46.595" v="157" actId="20577"/>
          <ac:spMkLst>
            <pc:docMk/>
            <pc:sldMk cId="302352246" sldId="272"/>
            <ac:spMk id="9" creationId="{297992A1-340A-4B01-93E7-974FED69731F}"/>
          </ac:spMkLst>
        </pc:spChg>
      </pc:sldChg>
      <pc:sldChg chg="modSp mod delCm modCm">
        <pc:chgData name="Porubská Simona" userId="e692fd1c-80b1-4cfb-976b-ed66825cfee3" providerId="ADAL" clId="{42CC43AD-BF2A-4B1D-A94C-F32C8DC4B6BC}" dt="2022-03-29T15:04:23.518" v="162"/>
        <pc:sldMkLst>
          <pc:docMk/>
          <pc:sldMk cId="4003000162" sldId="273"/>
        </pc:sldMkLst>
        <pc:spChg chg="mod">
          <ac:chgData name="Porubská Simona" userId="e692fd1c-80b1-4cfb-976b-ed66825cfee3" providerId="ADAL" clId="{42CC43AD-BF2A-4B1D-A94C-F32C8DC4B6BC}" dt="2022-03-22T14:48:14.532" v="23" actId="20577"/>
          <ac:spMkLst>
            <pc:docMk/>
            <pc:sldMk cId="4003000162" sldId="273"/>
            <ac:spMk id="8" creationId="{DC2DF00C-275D-4A8B-9D54-E4503607B197}"/>
          </ac:spMkLst>
        </pc:spChg>
      </pc:sldChg>
      <pc:sldChg chg="modSp mod delCm modCm">
        <pc:chgData name="Porubská Simona" userId="e692fd1c-80b1-4cfb-976b-ed66825cfee3" providerId="ADAL" clId="{42CC43AD-BF2A-4B1D-A94C-F32C8DC4B6BC}" dt="2022-03-29T15:04:26.132" v="163"/>
        <pc:sldMkLst>
          <pc:docMk/>
          <pc:sldMk cId="127410021" sldId="274"/>
        </pc:sldMkLst>
        <pc:spChg chg="mod">
          <ac:chgData name="Porubská Simona" userId="e692fd1c-80b1-4cfb-976b-ed66825cfee3" providerId="ADAL" clId="{42CC43AD-BF2A-4B1D-A94C-F32C8DC4B6BC}" dt="2022-03-22T14:48:27.802" v="28" actId="20577"/>
          <ac:spMkLst>
            <pc:docMk/>
            <pc:sldMk cId="127410021" sldId="274"/>
            <ac:spMk id="8" creationId="{DC2DF00C-275D-4A8B-9D54-E4503607B197}"/>
          </ac:spMkLst>
        </pc:spChg>
      </pc:sldChg>
      <pc:sldChg chg="delCm modCm">
        <pc:chgData name="Porubská Simona" userId="e692fd1c-80b1-4cfb-976b-ed66825cfee3" providerId="ADAL" clId="{42CC43AD-BF2A-4B1D-A94C-F32C8DC4B6BC}" dt="2022-03-29T15:04:51.752" v="167"/>
        <pc:sldMkLst>
          <pc:docMk/>
          <pc:sldMk cId="4076794587" sldId="275"/>
        </pc:sldMkLst>
      </pc:sldChg>
      <pc:sldChg chg="modSp mod delCm modCm">
        <pc:chgData name="Porubská Simona" userId="e692fd1c-80b1-4cfb-976b-ed66825cfee3" providerId="ADAL" clId="{42CC43AD-BF2A-4B1D-A94C-F32C8DC4B6BC}" dt="2022-03-29T15:04:21.007" v="161"/>
        <pc:sldMkLst>
          <pc:docMk/>
          <pc:sldMk cId="1095083178" sldId="276"/>
        </pc:sldMkLst>
        <pc:spChg chg="mod">
          <ac:chgData name="Porubská Simona" userId="e692fd1c-80b1-4cfb-976b-ed66825cfee3" providerId="ADAL" clId="{42CC43AD-BF2A-4B1D-A94C-F32C8DC4B6BC}" dt="2022-03-22T14:48:01.574" v="18" actId="20577"/>
          <ac:spMkLst>
            <pc:docMk/>
            <pc:sldMk cId="1095083178" sldId="276"/>
            <ac:spMk id="2" creationId="{00000000-0000-0000-0000-000000000000}"/>
          </ac:spMkLst>
        </pc:spChg>
        <pc:spChg chg="mod">
          <ac:chgData name="Porubská Simona" userId="e692fd1c-80b1-4cfb-976b-ed66825cfee3" providerId="ADAL" clId="{42CC43AD-BF2A-4B1D-A94C-F32C8DC4B6BC}" dt="2022-03-22T14:47:44.705" v="6" actId="20577"/>
          <ac:spMkLst>
            <pc:docMk/>
            <pc:sldMk cId="1095083178" sldId="276"/>
            <ac:spMk id="6" creationId="{00000000-0000-0000-0000-000000000000}"/>
          </ac:spMkLst>
        </pc:spChg>
      </pc:sldChg>
      <pc:sldChg chg="delCm modCm">
        <pc:chgData name="Porubská Simona" userId="e692fd1c-80b1-4cfb-976b-ed66825cfee3" providerId="ADAL" clId="{42CC43AD-BF2A-4B1D-A94C-F32C8DC4B6BC}" dt="2022-03-29T15:04:32.485" v="165"/>
        <pc:sldMkLst>
          <pc:docMk/>
          <pc:sldMk cId="172881543" sldId="277"/>
        </pc:sldMkLst>
      </pc:sldChg>
      <pc:sldChg chg="modSp del mod delCm modCm">
        <pc:chgData name="Porubská Simona" userId="e692fd1c-80b1-4cfb-976b-ed66825cfee3" providerId="ADAL" clId="{42CC43AD-BF2A-4B1D-A94C-F32C8DC4B6BC}" dt="2022-03-30T12:48:19.576" v="170" actId="2696"/>
        <pc:sldMkLst>
          <pc:docMk/>
          <pc:sldMk cId="211901454" sldId="278"/>
        </pc:sldMkLst>
        <pc:spChg chg="mod">
          <ac:chgData name="Porubská Simona" userId="e692fd1c-80b1-4cfb-976b-ed66825cfee3" providerId="ADAL" clId="{42CC43AD-BF2A-4B1D-A94C-F32C8DC4B6BC}" dt="2022-03-29T15:03:30.262" v="156" actId="20577"/>
          <ac:spMkLst>
            <pc:docMk/>
            <pc:sldMk cId="211901454" sldId="278"/>
            <ac:spMk id="6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Upravte štýl predlohy podnadpisov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9097-ACDC-4002-A6EE-26D7BFBEC3BB}" type="datetimeFigureOut">
              <a:rPr lang="sk-SK" smtClean="0"/>
              <a:t>30. 3. 2022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25DFE-75B1-427D-B418-B00888F539C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76225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9097-ACDC-4002-A6EE-26D7BFBEC3BB}" type="datetimeFigureOut">
              <a:rPr lang="sk-SK" smtClean="0"/>
              <a:t>30. 3. 2022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25DFE-75B1-427D-B418-B00888F539C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7161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9097-ACDC-4002-A6EE-26D7BFBEC3BB}" type="datetimeFigureOut">
              <a:rPr lang="sk-SK" smtClean="0"/>
              <a:t>30. 3. 2022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25DFE-75B1-427D-B418-B00888F539C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7005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9097-ACDC-4002-A6EE-26D7BFBEC3BB}" type="datetimeFigureOut">
              <a:rPr lang="sk-SK" smtClean="0"/>
              <a:t>30. 3. 2022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25DFE-75B1-427D-B418-B00888F539C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62617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9097-ACDC-4002-A6EE-26D7BFBEC3BB}" type="datetimeFigureOut">
              <a:rPr lang="sk-SK" smtClean="0"/>
              <a:t>30. 3. 2022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25DFE-75B1-427D-B418-B00888F539C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15375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9097-ACDC-4002-A6EE-26D7BFBEC3BB}" type="datetimeFigureOut">
              <a:rPr lang="sk-SK" smtClean="0"/>
              <a:t>30. 3. 2022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25DFE-75B1-427D-B418-B00888F539C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85492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9097-ACDC-4002-A6EE-26D7BFBEC3BB}" type="datetimeFigureOut">
              <a:rPr lang="sk-SK" smtClean="0"/>
              <a:t>30. 3. 2022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25DFE-75B1-427D-B418-B00888F539C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10363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9097-ACDC-4002-A6EE-26D7BFBEC3BB}" type="datetimeFigureOut">
              <a:rPr lang="sk-SK" smtClean="0"/>
              <a:t>30. 3. 2022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25DFE-75B1-427D-B418-B00888F539C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52858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9097-ACDC-4002-A6EE-26D7BFBEC3BB}" type="datetimeFigureOut">
              <a:rPr lang="sk-SK" smtClean="0"/>
              <a:t>30. 3. 2022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25DFE-75B1-427D-B418-B00888F539C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26109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9097-ACDC-4002-A6EE-26D7BFBEC3BB}" type="datetimeFigureOut">
              <a:rPr lang="sk-SK" smtClean="0"/>
              <a:t>30. 3. 2022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25DFE-75B1-427D-B418-B00888F539C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4800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9097-ACDC-4002-A6EE-26D7BFBEC3BB}" type="datetimeFigureOut">
              <a:rPr lang="sk-SK" smtClean="0"/>
              <a:t>30. 3. 2022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25DFE-75B1-427D-B418-B00888F539C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71000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29097-ACDC-4002-A6EE-26D7BFBEC3BB}" type="datetimeFigureOut">
              <a:rPr lang="sk-SK" smtClean="0"/>
              <a:t>30. 3. 2022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25DFE-75B1-427D-B418-B00888F539C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37420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ationtool.jao.eu/cor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dayahead@okte.sk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ationtool.jao.eu/cor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est.okte.sk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est-isot.okte.sk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" y="3708000"/>
            <a:ext cx="9144000" cy="648000"/>
          </a:xfrm>
        </p:spPr>
        <p:txBody>
          <a:bodyPr lIns="540000" rIns="540000">
            <a:normAutofit/>
          </a:bodyPr>
          <a:lstStyle/>
          <a:p>
            <a:r>
              <a:rPr lang="sk-SK" sz="3600" b="1" err="1">
                <a:solidFill>
                  <a:srgbClr val="265787"/>
                </a:solidFill>
                <a:latin typeface="Calibri" panose="020F0502020204030204" pitchFamily="34" charset="0"/>
              </a:rPr>
              <a:t>Changes</a:t>
            </a:r>
            <a:r>
              <a:rPr lang="sk-SK" sz="3600" b="1">
                <a:solidFill>
                  <a:srgbClr val="265787"/>
                </a:solidFill>
                <a:latin typeface="Calibri" panose="020F0502020204030204" pitchFamily="34" charset="0"/>
              </a:rPr>
              <a:t> </a:t>
            </a:r>
            <a:r>
              <a:rPr lang="sk-SK" sz="3600" b="1" err="1">
                <a:solidFill>
                  <a:srgbClr val="265787"/>
                </a:solidFill>
                <a:latin typeface="Calibri" panose="020F0502020204030204" pitchFamily="34" charset="0"/>
              </a:rPr>
              <a:t>for</a:t>
            </a:r>
            <a:r>
              <a:rPr lang="sk-SK" sz="3600" b="1">
                <a:solidFill>
                  <a:srgbClr val="265787"/>
                </a:solidFill>
                <a:latin typeface="Calibri" panose="020F0502020204030204" pitchFamily="34" charset="0"/>
              </a:rPr>
              <a:t> market </a:t>
            </a:r>
            <a:r>
              <a:rPr lang="sk-SK" sz="3600" b="1" err="1">
                <a:solidFill>
                  <a:srgbClr val="265787"/>
                </a:solidFill>
                <a:latin typeface="Calibri" panose="020F0502020204030204" pitchFamily="34" charset="0"/>
              </a:rPr>
              <a:t>participants</a:t>
            </a:r>
            <a:endParaRPr lang="sk-SK" sz="3600" b="1">
              <a:solidFill>
                <a:srgbClr val="265787"/>
              </a:solidFill>
              <a:latin typeface="Calibri" panose="020F050202020403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4320000"/>
            <a:ext cx="9144000" cy="670302"/>
          </a:xfrm>
        </p:spPr>
        <p:txBody>
          <a:bodyPr lIns="540000" rIns="540000">
            <a:normAutofit/>
          </a:bodyPr>
          <a:lstStyle/>
          <a:p>
            <a:r>
              <a:rPr lang="sk-SK" sz="1800" b="1" err="1"/>
              <a:t>after</a:t>
            </a:r>
            <a:r>
              <a:rPr lang="sk-SK" sz="1800" b="1"/>
              <a:t> </a:t>
            </a:r>
            <a:r>
              <a:rPr lang="sk-SK" sz="1800" b="1" err="1"/>
              <a:t>Core</a:t>
            </a:r>
            <a:r>
              <a:rPr lang="sk-SK" sz="1800" b="1"/>
              <a:t> FB MC Go-Live</a:t>
            </a:r>
          </a:p>
        </p:txBody>
      </p:sp>
      <p:sp>
        <p:nvSpPr>
          <p:cNvPr id="5" name="Obdĺžnik 4" descr="foto uvod&#10;" title="foto uvod"/>
          <p:cNvSpPr>
            <a:spLocks/>
          </p:cNvSpPr>
          <p:nvPr/>
        </p:nvSpPr>
        <p:spPr>
          <a:xfrm>
            <a:off x="0" y="0"/>
            <a:ext cx="9144000" cy="2592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85204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DC2DF00C-275D-4A8B-9D54-E4503607B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999" y="691770"/>
            <a:ext cx="7796739" cy="540000"/>
          </a:xfrm>
        </p:spPr>
        <p:txBody>
          <a:bodyPr lIns="0" rIns="0" anchor="t" anchorCtr="0">
            <a:normAutofit/>
          </a:bodyPr>
          <a:lstStyle/>
          <a:p>
            <a:r>
              <a:rPr lang="en-US" sz="2100" b="1" dirty="0">
                <a:solidFill>
                  <a:srgbClr val="265787"/>
                </a:solidFill>
                <a:latin typeface="Calibri" panose="020F0502020204030204" pitchFamily="34" charset="0"/>
              </a:rPr>
              <a:t>Changes in publication of</a:t>
            </a:r>
            <a:r>
              <a:rPr lang="sk-SK" sz="2100" b="1" dirty="0">
                <a:solidFill>
                  <a:srgbClr val="265787"/>
                </a:solidFill>
                <a:latin typeface="Calibri" panose="020F0502020204030204" pitchFamily="34" charset="0"/>
              </a:rPr>
              <a:t> </a:t>
            </a:r>
            <a:r>
              <a:rPr lang="en-US" sz="2100" b="1" dirty="0">
                <a:solidFill>
                  <a:srgbClr val="265787"/>
                </a:solidFill>
                <a:latin typeface="Calibri" panose="020F0502020204030204" pitchFamily="34" charset="0"/>
              </a:rPr>
              <a:t>information for </a:t>
            </a:r>
            <a:r>
              <a:rPr lang="sk-SK" sz="2100" b="1" dirty="0">
                <a:solidFill>
                  <a:srgbClr val="265787"/>
                </a:solidFill>
                <a:latin typeface="Calibri" panose="020F0502020204030204" pitchFamily="34" charset="0"/>
              </a:rPr>
              <a:t>DAM 			4/4</a:t>
            </a:r>
          </a:p>
        </p:txBody>
      </p:sp>
      <p:sp>
        <p:nvSpPr>
          <p:cNvPr id="9" name="Zástupný symbol obsahu 2">
            <a:extLst>
              <a:ext uri="{FF2B5EF4-FFF2-40B4-BE49-F238E27FC236}">
                <a16:creationId xmlns:a16="http://schemas.microsoft.com/office/drawing/2014/main" id="{297992A1-340A-4B01-93E7-974FED69731F}"/>
              </a:ext>
            </a:extLst>
          </p:cNvPr>
          <p:cNvSpPr txBox="1">
            <a:spLocks/>
          </p:cNvSpPr>
          <p:nvPr/>
        </p:nvSpPr>
        <p:spPr>
          <a:xfrm>
            <a:off x="900000" y="2086070"/>
            <a:ext cx="7344000" cy="367334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ctr" hangingPunct="0">
              <a:lnSpc>
                <a:spcPts val="1600"/>
              </a:lnSpc>
            </a:pPr>
            <a:r>
              <a:rPr lang="en-US" sz="1600" dirty="0"/>
              <a:t>OKTE, </a:t>
            </a:r>
            <a:r>
              <a:rPr lang="en-US" sz="1600" dirty="0" err="1"/>
              <a:t>a.s.</a:t>
            </a:r>
            <a:r>
              <a:rPr lang="en-US" sz="1600" dirty="0"/>
              <a:t> will no longer publish the available cross-border capacities at 9:30 on the </a:t>
            </a:r>
            <a:r>
              <a:rPr lang="en-US" sz="1600" dirty="0" err="1"/>
              <a:t>XMtrade</a:t>
            </a:r>
            <a:r>
              <a:rPr lang="en-US" sz="1600" dirty="0"/>
              <a:t>®/ISOT portal and on the OKTE website</a:t>
            </a:r>
          </a:p>
          <a:p>
            <a:pPr marL="285750" indent="-285750" fontAlgn="ctr" hangingPunct="0">
              <a:lnSpc>
                <a:spcPts val="1600"/>
              </a:lnSpc>
            </a:pPr>
            <a:endParaRPr lang="en-US" sz="1600" dirty="0"/>
          </a:p>
          <a:p>
            <a:pPr marL="285750" indent="-285750" fontAlgn="ctr" hangingPunct="0">
              <a:lnSpc>
                <a:spcPts val="1600"/>
              </a:lnSpc>
            </a:pPr>
            <a:r>
              <a:rPr lang="en-US" sz="1600" dirty="0"/>
              <a:t>The cross-border capacities will be made available on a daily basis at 10:30 on the JAO website, through the so-called Publication Tool (</a:t>
            </a:r>
            <a:r>
              <a:rPr lang="en-US" sz="1600" dirty="0">
                <a:hlinkClick r:id="rId3"/>
              </a:rPr>
              <a:t>https://publicationtool.jao.eu/core</a:t>
            </a:r>
            <a:r>
              <a:rPr lang="en-US" sz="1600" dirty="0"/>
              <a:t>)</a:t>
            </a:r>
            <a:endParaRPr lang="sk-SK" sz="1600" dirty="0"/>
          </a:p>
          <a:p>
            <a:pPr marL="0" indent="0" fontAlgn="ctr" hangingPunct="0">
              <a:lnSpc>
                <a:spcPct val="100000"/>
              </a:lnSpc>
              <a:buNone/>
            </a:pP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302352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8899" y="1734357"/>
            <a:ext cx="7344000" cy="540000"/>
          </a:xfrm>
        </p:spPr>
        <p:txBody>
          <a:bodyPr lIns="0" rIns="0" anchor="t" anchorCtr="0">
            <a:normAutofit/>
          </a:bodyPr>
          <a:lstStyle/>
          <a:p>
            <a:r>
              <a:rPr lang="sk-SK" sz="2100" b="1" err="1">
                <a:solidFill>
                  <a:srgbClr val="265787"/>
                </a:solidFill>
                <a:latin typeface="Calibri" panose="020F0502020204030204" pitchFamily="34" charset="0"/>
              </a:rPr>
              <a:t>Changes</a:t>
            </a:r>
            <a:r>
              <a:rPr lang="sk-SK" sz="2100" b="1">
                <a:solidFill>
                  <a:srgbClr val="265787"/>
                </a:solidFill>
                <a:latin typeface="Calibri" panose="020F0502020204030204" pitchFamily="34" charset="0"/>
              </a:rPr>
              <a:t> in </a:t>
            </a:r>
            <a:r>
              <a:rPr lang="sk-SK" sz="2100" b="1" err="1">
                <a:solidFill>
                  <a:srgbClr val="265787"/>
                </a:solidFill>
                <a:latin typeface="Calibri" panose="020F0502020204030204" pitchFamily="34" charset="0"/>
              </a:rPr>
              <a:t>documentation</a:t>
            </a:r>
            <a:endParaRPr lang="sk-SK" sz="2100" b="1">
              <a:solidFill>
                <a:srgbClr val="265787"/>
              </a:solidFill>
              <a:latin typeface="Calibri" panose="020F0502020204030204" pitchFamily="34" charset="0"/>
            </a:endParaRPr>
          </a:p>
        </p:txBody>
      </p:sp>
      <p:sp>
        <p:nvSpPr>
          <p:cNvPr id="9" name="Obdĺžnik 8" descr="foto uvod&#10;" title="foto uvod"/>
          <p:cNvSpPr>
            <a:spLocks/>
          </p:cNvSpPr>
          <p:nvPr/>
        </p:nvSpPr>
        <p:spPr>
          <a:xfrm>
            <a:off x="0" y="0"/>
            <a:ext cx="9144000" cy="1260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778899" y="2353777"/>
            <a:ext cx="7344000" cy="3673342"/>
          </a:xfrm>
        </p:spPr>
        <p:txBody>
          <a:bodyPr lIns="0" tIns="0" rIns="0" bIns="0">
            <a:normAutofit/>
          </a:bodyPr>
          <a:lstStyle/>
          <a:p>
            <a:pPr marL="285750" indent="-285750" fontAlgn="ctr" hangingPunct="0">
              <a:lnSpc>
                <a:spcPts val="1600"/>
              </a:lnSpc>
            </a:pPr>
            <a:r>
              <a:rPr lang="sk-SK" sz="1600" err="1"/>
              <a:t>Updated</a:t>
            </a:r>
            <a:r>
              <a:rPr lang="sk-SK" sz="1600"/>
              <a:t> User </a:t>
            </a:r>
            <a:r>
              <a:rPr lang="sk-SK" sz="1600" err="1"/>
              <a:t>Guide</a:t>
            </a:r>
            <a:r>
              <a:rPr lang="sk-SK" sz="1600"/>
              <a:t> </a:t>
            </a:r>
            <a:r>
              <a:rPr lang="sk-SK" sz="1600" err="1"/>
              <a:t>for</a:t>
            </a:r>
            <a:r>
              <a:rPr lang="sk-SK" sz="1600"/>
              <a:t> </a:t>
            </a:r>
            <a:r>
              <a:rPr lang="sk-SK" sz="1600" err="1"/>
              <a:t>Core</a:t>
            </a:r>
            <a:r>
              <a:rPr lang="sk-SK" sz="1600"/>
              <a:t> FB MC </a:t>
            </a:r>
            <a:r>
              <a:rPr lang="sk-SK" sz="1600" err="1"/>
              <a:t>project</a:t>
            </a:r>
            <a:r>
              <a:rPr lang="sk-SK" sz="1600"/>
              <a:t>:</a:t>
            </a:r>
          </a:p>
          <a:p>
            <a:pPr marL="285750" indent="-285750" fontAlgn="ctr" hangingPunct="0">
              <a:lnSpc>
                <a:spcPts val="1600"/>
              </a:lnSpc>
            </a:pPr>
            <a:endParaRPr lang="sk-SK" sz="1600"/>
          </a:p>
          <a:p>
            <a:pPr marL="285750" indent="-285750" fontAlgn="ctr" hangingPunct="0">
              <a:lnSpc>
                <a:spcPts val="1600"/>
              </a:lnSpc>
            </a:pPr>
            <a:endParaRPr lang="sk-SK" sz="1600"/>
          </a:p>
          <a:p>
            <a:pPr marL="285750" indent="-285750" fontAlgn="ctr" hangingPunct="0">
              <a:lnSpc>
                <a:spcPts val="1600"/>
              </a:lnSpc>
            </a:pPr>
            <a:r>
              <a:rPr lang="sk-SK" sz="1600" err="1"/>
              <a:t>Updated</a:t>
            </a:r>
            <a:r>
              <a:rPr lang="sk-SK" sz="1600"/>
              <a:t> </a:t>
            </a:r>
            <a:r>
              <a:rPr lang="sk-SK" sz="1600" err="1"/>
              <a:t>Technical</a:t>
            </a:r>
            <a:r>
              <a:rPr lang="sk-SK" sz="1600"/>
              <a:t> </a:t>
            </a:r>
            <a:r>
              <a:rPr lang="sk-SK" sz="1600" err="1"/>
              <a:t>specification</a:t>
            </a:r>
            <a:r>
              <a:rPr lang="sk-SK" sz="1600"/>
              <a:t> of </a:t>
            </a:r>
            <a:r>
              <a:rPr lang="sk-SK" sz="1600" err="1"/>
              <a:t>external</a:t>
            </a:r>
            <a:r>
              <a:rPr lang="sk-SK" sz="1600"/>
              <a:t> </a:t>
            </a:r>
            <a:r>
              <a:rPr lang="sk-SK" sz="1600" err="1"/>
              <a:t>interfaces</a:t>
            </a:r>
            <a:r>
              <a:rPr lang="sk-SK" sz="1600"/>
              <a:t>, v 1.14:</a:t>
            </a:r>
          </a:p>
          <a:p>
            <a:pPr marL="285750" indent="-285750" fontAlgn="ctr" hangingPunct="0">
              <a:lnSpc>
                <a:spcPts val="1600"/>
              </a:lnSpc>
            </a:pPr>
            <a:endParaRPr lang="sk-SK" sz="1600"/>
          </a:p>
          <a:p>
            <a:pPr marL="285750" indent="-285750" fontAlgn="ctr" hangingPunct="0">
              <a:lnSpc>
                <a:spcPts val="1600"/>
              </a:lnSpc>
            </a:pPr>
            <a:endParaRPr lang="sk-SK" sz="1600"/>
          </a:p>
          <a:p>
            <a:pPr marL="0" indent="0" fontAlgn="ctr" hangingPunct="0">
              <a:lnSpc>
                <a:spcPts val="1600"/>
              </a:lnSpc>
              <a:buNone/>
            </a:pPr>
            <a:endParaRPr lang="sk-SK" sz="1600"/>
          </a:p>
          <a:p>
            <a:pPr marL="285750" indent="-285750" fontAlgn="ctr" hangingPunct="0">
              <a:lnSpc>
                <a:spcPts val="1600"/>
              </a:lnSpc>
            </a:pPr>
            <a:r>
              <a:rPr lang="sk-SK" sz="1600"/>
              <a:t>New </a:t>
            </a:r>
            <a:r>
              <a:rPr lang="sk-SK" sz="1600" err="1"/>
              <a:t>Operation</a:t>
            </a:r>
            <a:r>
              <a:rPr lang="sk-SK" sz="1600"/>
              <a:t> </a:t>
            </a:r>
            <a:r>
              <a:rPr lang="sk-SK" sz="1600" err="1"/>
              <a:t>Order</a:t>
            </a:r>
            <a:r>
              <a:rPr lang="sk-SK" sz="1600"/>
              <a:t> of OKTE, a.s. </a:t>
            </a:r>
            <a:r>
              <a:rPr lang="sk-SK" sz="1600" err="1"/>
              <a:t>including</a:t>
            </a:r>
            <a:r>
              <a:rPr lang="sk-SK" sz="1600"/>
              <a:t> </a:t>
            </a:r>
            <a:r>
              <a:rPr lang="sk-SK" sz="1600" err="1"/>
              <a:t>changes</a:t>
            </a:r>
            <a:r>
              <a:rPr lang="sk-SK" sz="1600"/>
              <a:t> </a:t>
            </a:r>
            <a:r>
              <a:rPr lang="sk-SK" sz="1600" err="1"/>
              <a:t>for</a:t>
            </a:r>
            <a:r>
              <a:rPr lang="sk-SK" sz="1600"/>
              <a:t> </a:t>
            </a:r>
            <a:r>
              <a:rPr lang="sk-SK" sz="1600" err="1"/>
              <a:t>Core</a:t>
            </a:r>
            <a:r>
              <a:rPr lang="sk-SK" sz="1600"/>
              <a:t> FB MC </a:t>
            </a:r>
            <a:r>
              <a:rPr lang="sk-SK" sz="1600" err="1"/>
              <a:t>project</a:t>
            </a:r>
            <a:r>
              <a:rPr lang="sk-SK" sz="1600"/>
              <a:t> (to </a:t>
            </a:r>
            <a:r>
              <a:rPr lang="sk-SK" sz="1600" err="1"/>
              <a:t>be</a:t>
            </a:r>
            <a:r>
              <a:rPr lang="sk-SK" sz="1600"/>
              <a:t> </a:t>
            </a:r>
            <a:r>
              <a:rPr lang="sk-SK" sz="1600" err="1"/>
              <a:t>published</a:t>
            </a:r>
            <a:r>
              <a:rPr lang="sk-SK" sz="1600"/>
              <a:t> in </a:t>
            </a:r>
            <a:r>
              <a:rPr lang="sk-SK" sz="1600" err="1"/>
              <a:t>April</a:t>
            </a:r>
            <a:r>
              <a:rPr lang="sk-SK" sz="1600"/>
              <a:t> 2022)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5DA6F2-D81F-4E74-92A2-BA2E6E7AD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235" y="328985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B9E6AB6-B57C-4F3D-8FAA-AA3C40C6D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2443" y="328985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CB0B1329-61C8-4E48-9409-8C5B11500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1531" y="328985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graphicFrame>
        <p:nvGraphicFramePr>
          <p:cNvPr id="11" name="Objekt 10">
            <a:extLst>
              <a:ext uri="{FF2B5EF4-FFF2-40B4-BE49-F238E27FC236}">
                <a16:creationId xmlns:a16="http://schemas.microsoft.com/office/drawing/2014/main" id="{73593783-8FBF-4034-8C3C-21582B5862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1296457"/>
              </p:ext>
            </p:extLst>
          </p:nvPr>
        </p:nvGraphicFramePr>
        <p:xfrm>
          <a:off x="1357518" y="3705002"/>
          <a:ext cx="95885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4" imgW="957605" imgH="624355" progId="Acrobat.Document.DC">
                  <p:embed/>
                </p:oleObj>
              </mc:Choice>
              <mc:Fallback>
                <p:oleObj name="Acrobat Document" showAsIcon="1" r:id="rId4" imgW="957605" imgH="624355" progId="Acrobat.Document.DC">
                  <p:embed/>
                  <p:pic>
                    <p:nvPicPr>
                      <p:cNvPr id="11" name="Objekt 10">
                        <a:extLst>
                          <a:ext uri="{FF2B5EF4-FFF2-40B4-BE49-F238E27FC236}">
                            <a16:creationId xmlns:a16="http://schemas.microsoft.com/office/drawing/2014/main" id="{73593783-8FBF-4034-8C3C-21582B5862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518" y="3705002"/>
                        <a:ext cx="95885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9">
            <a:extLst>
              <a:ext uri="{FF2B5EF4-FFF2-40B4-BE49-F238E27FC236}">
                <a16:creationId xmlns:a16="http://schemas.microsoft.com/office/drawing/2014/main" id="{223AA9C1-A112-4067-A1E0-A4A7CC75D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5297" y="266755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9CE6CE90-C6EF-4EB9-9C49-8E50F6D359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2194219"/>
              </p:ext>
            </p:extLst>
          </p:nvPr>
        </p:nvGraphicFramePr>
        <p:xfrm>
          <a:off x="1357518" y="2748714"/>
          <a:ext cx="95885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6" imgW="957605" imgH="624355" progId="Acrobat.Document.DC">
                  <p:embed/>
                </p:oleObj>
              </mc:Choice>
              <mc:Fallback>
                <p:oleObj name="Acrobat Document" showAsIcon="1" r:id="rId6" imgW="957605" imgH="624355" progId="Acrobat.Document.DC">
                  <p:embed/>
                  <p:pic>
                    <p:nvPicPr>
                      <p:cNvPr id="13" name="Objekt 12">
                        <a:extLst>
                          <a:ext uri="{FF2B5EF4-FFF2-40B4-BE49-F238E27FC236}">
                            <a16:creationId xmlns:a16="http://schemas.microsoft.com/office/drawing/2014/main" id="{9CE6CE90-C6EF-4EB9-9C49-8E50F6D359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518" y="2748714"/>
                        <a:ext cx="95885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881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0" y="1980000"/>
            <a:ext cx="9144000" cy="540000"/>
          </a:xfrm>
        </p:spPr>
        <p:txBody>
          <a:bodyPr lIns="0" rIns="0" anchor="t" anchorCtr="0">
            <a:normAutofit/>
          </a:bodyPr>
          <a:lstStyle/>
          <a:p>
            <a:pPr algn="ctr"/>
            <a:r>
              <a:rPr lang="sk-SK" sz="2400" b="1">
                <a:solidFill>
                  <a:srgbClr val="265787"/>
                </a:solidFill>
                <a:latin typeface="Calibri" panose="020F0502020204030204" pitchFamily="34" charset="0"/>
              </a:rPr>
              <a:t>A</a:t>
            </a:r>
            <a:r>
              <a:rPr lang="en-US" sz="2400" b="1" err="1">
                <a:solidFill>
                  <a:srgbClr val="265787"/>
                </a:solidFill>
                <a:latin typeface="Calibri" panose="020F0502020204030204" pitchFamily="34" charset="0"/>
              </a:rPr>
              <a:t>dditional</a:t>
            </a:r>
            <a:r>
              <a:rPr lang="en-US" sz="2400" b="1">
                <a:solidFill>
                  <a:srgbClr val="265787"/>
                </a:solidFill>
                <a:latin typeface="Calibri" panose="020F0502020204030204" pitchFamily="34" charset="0"/>
              </a:rPr>
              <a:t> questions</a:t>
            </a:r>
            <a:r>
              <a:rPr lang="sk-SK" sz="2400" b="1">
                <a:solidFill>
                  <a:srgbClr val="265787"/>
                </a:solidFill>
                <a:latin typeface="Calibri" panose="020F0502020204030204" pitchFamily="34" charset="0"/>
              </a:rPr>
              <a:t> </a:t>
            </a:r>
            <a:r>
              <a:rPr lang="sk-SK" sz="2400" b="1" err="1">
                <a:solidFill>
                  <a:srgbClr val="265787"/>
                </a:solidFill>
                <a:latin typeface="Calibri" panose="020F0502020204030204" pitchFamily="34" charset="0"/>
              </a:rPr>
              <a:t>will</a:t>
            </a:r>
            <a:r>
              <a:rPr lang="sk-SK" sz="2400" b="1">
                <a:solidFill>
                  <a:srgbClr val="265787"/>
                </a:solidFill>
                <a:latin typeface="Calibri" panose="020F0502020204030204" pitchFamily="34" charset="0"/>
              </a:rPr>
              <a:t> </a:t>
            </a:r>
            <a:r>
              <a:rPr lang="sk-SK" sz="2400" b="1" err="1">
                <a:solidFill>
                  <a:srgbClr val="265787"/>
                </a:solidFill>
                <a:latin typeface="Calibri" panose="020F0502020204030204" pitchFamily="34" charset="0"/>
              </a:rPr>
              <a:t>be</a:t>
            </a:r>
            <a:r>
              <a:rPr lang="sk-SK" sz="2400" b="1">
                <a:solidFill>
                  <a:srgbClr val="265787"/>
                </a:solidFill>
                <a:latin typeface="Calibri" panose="020F0502020204030204" pitchFamily="34" charset="0"/>
              </a:rPr>
              <a:t> </a:t>
            </a:r>
            <a:r>
              <a:rPr lang="sk-SK" sz="2400" b="1" err="1">
                <a:solidFill>
                  <a:srgbClr val="265787"/>
                </a:solidFill>
                <a:latin typeface="Calibri" panose="020F0502020204030204" pitchFamily="34" charset="0"/>
              </a:rPr>
              <a:t>answered</a:t>
            </a:r>
            <a:r>
              <a:rPr lang="sk-SK" sz="2400" b="1">
                <a:solidFill>
                  <a:srgbClr val="265787"/>
                </a:solidFill>
                <a:latin typeface="Calibri" panose="020F0502020204030204" pitchFamily="34" charset="0"/>
              </a:rPr>
              <a:t> at</a:t>
            </a:r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0" y="2880000"/>
            <a:ext cx="9144000" cy="2520000"/>
          </a:xfrm>
        </p:spPr>
        <p:txBody>
          <a:bodyPr lIns="0" rIns="0">
            <a:normAutofit/>
          </a:bodyPr>
          <a:lstStyle/>
          <a:p>
            <a:pPr marL="0" indent="0" algn="ctr">
              <a:buClr>
                <a:srgbClr val="265787"/>
              </a:buClr>
              <a:buSzPct val="150000"/>
              <a:buNone/>
            </a:pPr>
            <a:r>
              <a:rPr lang="sk-SK" sz="1800" b="1"/>
              <a:t>OKTE, a.s.</a:t>
            </a:r>
          </a:p>
          <a:p>
            <a:pPr marL="0" indent="0" algn="ctr">
              <a:buClr>
                <a:srgbClr val="265787"/>
              </a:buClr>
              <a:buSzPct val="150000"/>
              <a:buNone/>
            </a:pPr>
            <a:r>
              <a:rPr lang="sk-SK" sz="1800"/>
              <a:t>Mlynské nivy 48 • 821 09 Bratislava</a:t>
            </a:r>
          </a:p>
          <a:p>
            <a:pPr marL="0" indent="0" algn="ctr">
              <a:buClr>
                <a:srgbClr val="265787"/>
              </a:buClr>
              <a:buSzPct val="150000"/>
              <a:buNone/>
            </a:pPr>
            <a:r>
              <a:rPr lang="sk-SK" sz="1800"/>
              <a:t>e-mail: </a:t>
            </a:r>
            <a:r>
              <a:rPr lang="sk-SK" sz="1800">
                <a:hlinkClick r:id="rId3"/>
              </a:rPr>
              <a:t>dayahead@okte.sk</a:t>
            </a:r>
            <a:r>
              <a:rPr lang="sk-SK" sz="1800"/>
              <a:t> </a:t>
            </a:r>
          </a:p>
        </p:txBody>
      </p:sp>
      <p:sp>
        <p:nvSpPr>
          <p:cNvPr id="5" name="Obdĺžnik 4" descr="foto uvod&#10;" title="foto uvod"/>
          <p:cNvSpPr>
            <a:spLocks/>
          </p:cNvSpPr>
          <p:nvPr/>
        </p:nvSpPr>
        <p:spPr>
          <a:xfrm>
            <a:off x="0" y="0"/>
            <a:ext cx="9144000" cy="12600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17032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0000" y="648000"/>
            <a:ext cx="7344000" cy="540000"/>
          </a:xfrm>
        </p:spPr>
        <p:txBody>
          <a:bodyPr lIns="0" rIns="0" anchor="t" anchorCtr="0">
            <a:normAutofit/>
          </a:bodyPr>
          <a:lstStyle/>
          <a:p>
            <a:r>
              <a:rPr lang="sk-SK" sz="2800" b="1">
                <a:solidFill>
                  <a:srgbClr val="265787"/>
                </a:solidFill>
                <a:latin typeface="Calibri" panose="020F0502020204030204" pitchFamily="34" charset="0"/>
              </a:rPr>
              <a:t>CONTENTS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00000" y="1432531"/>
            <a:ext cx="7344000" cy="4140000"/>
          </a:xfrm>
        </p:spPr>
        <p:txBody>
          <a:bodyPr vert="horz" wrap="square" lIns="0" tIns="0" rIns="0" bIns="0" rtlCol="0" anchor="t">
            <a:normAutofit/>
          </a:bodyPr>
          <a:lstStyle/>
          <a:p>
            <a:pPr marL="285750" indent="-285750" fontAlgn="ctr" hangingPunct="0">
              <a:lnSpc>
                <a:spcPct val="150000"/>
              </a:lnSpc>
              <a:buClr>
                <a:srgbClr val="265787"/>
              </a:buClr>
              <a:buSzPct val="150000"/>
            </a:pPr>
            <a:r>
              <a:rPr lang="sk-SK" sz="1900" dirty="0" err="1">
                <a:solidFill>
                  <a:srgbClr val="265787"/>
                </a:solidFill>
              </a:rPr>
              <a:t>Summary</a:t>
            </a:r>
            <a:r>
              <a:rPr lang="sk-SK" sz="1900" dirty="0">
                <a:solidFill>
                  <a:srgbClr val="265787"/>
                </a:solidFill>
              </a:rPr>
              <a:t> of </a:t>
            </a:r>
            <a:r>
              <a:rPr lang="sk-SK" sz="1900" dirty="0" err="1">
                <a:solidFill>
                  <a:srgbClr val="265787"/>
                </a:solidFill>
              </a:rPr>
              <a:t>changes</a:t>
            </a:r>
            <a:r>
              <a:rPr lang="sk-SK" sz="1900" dirty="0">
                <a:solidFill>
                  <a:srgbClr val="265787"/>
                </a:solidFill>
              </a:rPr>
              <a:t> </a:t>
            </a:r>
            <a:r>
              <a:rPr lang="sk-SK" sz="1900" dirty="0" err="1">
                <a:solidFill>
                  <a:srgbClr val="265787"/>
                </a:solidFill>
              </a:rPr>
              <a:t>with</a:t>
            </a:r>
            <a:r>
              <a:rPr lang="sk-SK" sz="1900" dirty="0">
                <a:solidFill>
                  <a:srgbClr val="265787"/>
                </a:solidFill>
              </a:rPr>
              <a:t> </a:t>
            </a:r>
            <a:r>
              <a:rPr lang="sk-SK" sz="1900" dirty="0" err="1">
                <a:solidFill>
                  <a:srgbClr val="265787"/>
                </a:solidFill>
              </a:rPr>
              <a:t>an</a:t>
            </a:r>
            <a:r>
              <a:rPr lang="sk-SK" sz="1900" dirty="0">
                <a:solidFill>
                  <a:srgbClr val="265787"/>
                </a:solidFill>
              </a:rPr>
              <a:t> </a:t>
            </a:r>
            <a:r>
              <a:rPr lang="sk-SK" sz="1900" dirty="0" err="1">
                <a:solidFill>
                  <a:srgbClr val="265787"/>
                </a:solidFill>
              </a:rPr>
              <a:t>impact</a:t>
            </a:r>
            <a:r>
              <a:rPr lang="sk-SK" sz="1900" dirty="0">
                <a:solidFill>
                  <a:srgbClr val="265787"/>
                </a:solidFill>
              </a:rPr>
              <a:t> on </a:t>
            </a:r>
            <a:r>
              <a:rPr lang="sk-SK" sz="1900" dirty="0" err="1">
                <a:solidFill>
                  <a:srgbClr val="265787"/>
                </a:solidFill>
              </a:rPr>
              <a:t>market</a:t>
            </a:r>
            <a:r>
              <a:rPr lang="sk-SK" sz="1900" dirty="0">
                <a:solidFill>
                  <a:srgbClr val="265787"/>
                </a:solidFill>
              </a:rPr>
              <a:t> </a:t>
            </a:r>
            <a:r>
              <a:rPr lang="sk-SK" sz="1900" dirty="0" err="1">
                <a:solidFill>
                  <a:srgbClr val="265787"/>
                </a:solidFill>
              </a:rPr>
              <a:t>participants</a:t>
            </a:r>
            <a:r>
              <a:rPr lang="sk-SK" sz="1900" dirty="0">
                <a:solidFill>
                  <a:srgbClr val="265787"/>
                </a:solidFill>
              </a:rPr>
              <a:t> (</a:t>
            </a:r>
            <a:r>
              <a:rPr lang="sk-SK" sz="1900" dirty="0" err="1">
                <a:solidFill>
                  <a:srgbClr val="265787"/>
                </a:solidFill>
              </a:rPr>
              <a:t>MPs</a:t>
            </a:r>
            <a:r>
              <a:rPr lang="sk-SK" sz="1900" dirty="0">
                <a:solidFill>
                  <a:srgbClr val="265787"/>
                </a:solidFill>
              </a:rPr>
              <a:t>)</a:t>
            </a:r>
          </a:p>
          <a:p>
            <a:pPr marL="285750" indent="-285750" fontAlgn="ctr" hangingPunct="0">
              <a:lnSpc>
                <a:spcPct val="150000"/>
              </a:lnSpc>
              <a:buClr>
                <a:srgbClr val="265787"/>
              </a:buClr>
              <a:buSzPct val="150000"/>
            </a:pPr>
            <a:r>
              <a:rPr lang="sk-SK" sz="1900" dirty="0" err="1">
                <a:solidFill>
                  <a:srgbClr val="265787"/>
                </a:solidFill>
              </a:rPr>
              <a:t>Description</a:t>
            </a:r>
            <a:r>
              <a:rPr lang="sk-SK" sz="1900" dirty="0">
                <a:solidFill>
                  <a:srgbClr val="265787"/>
                </a:solidFill>
              </a:rPr>
              <a:t> of </a:t>
            </a:r>
            <a:r>
              <a:rPr lang="sk-SK" sz="1900" dirty="0" err="1">
                <a:solidFill>
                  <a:srgbClr val="265787"/>
                </a:solidFill>
              </a:rPr>
              <a:t>changes</a:t>
            </a:r>
            <a:endParaRPr lang="sk-SK" sz="1900" dirty="0">
              <a:solidFill>
                <a:srgbClr val="265787"/>
              </a:solidFill>
            </a:endParaRPr>
          </a:p>
          <a:p>
            <a:pPr marL="285750" indent="-285750" fontAlgn="ctr" hangingPunct="0">
              <a:lnSpc>
                <a:spcPct val="150000"/>
              </a:lnSpc>
              <a:buClr>
                <a:srgbClr val="265787"/>
              </a:buClr>
              <a:buSzPct val="150000"/>
            </a:pPr>
            <a:r>
              <a:rPr lang="sk-SK" sz="1900" dirty="0" err="1">
                <a:solidFill>
                  <a:srgbClr val="265787"/>
                </a:solidFill>
              </a:rPr>
              <a:t>Changes</a:t>
            </a:r>
            <a:r>
              <a:rPr lang="sk-SK" sz="1900" dirty="0">
                <a:solidFill>
                  <a:srgbClr val="265787"/>
                </a:solidFill>
              </a:rPr>
              <a:t> in </a:t>
            </a:r>
            <a:r>
              <a:rPr lang="sk-SK" sz="1900" dirty="0" err="1">
                <a:solidFill>
                  <a:srgbClr val="265787"/>
                </a:solidFill>
              </a:rPr>
              <a:t>publication</a:t>
            </a:r>
            <a:r>
              <a:rPr lang="sk-SK" sz="1900" dirty="0">
                <a:solidFill>
                  <a:srgbClr val="265787"/>
                </a:solidFill>
              </a:rPr>
              <a:t> of </a:t>
            </a:r>
            <a:r>
              <a:rPr lang="sk-SK" sz="1900" dirty="0" err="1">
                <a:solidFill>
                  <a:srgbClr val="265787"/>
                </a:solidFill>
              </a:rPr>
              <a:t>information</a:t>
            </a:r>
            <a:r>
              <a:rPr lang="sk-SK" sz="1900" dirty="0">
                <a:solidFill>
                  <a:srgbClr val="265787"/>
                </a:solidFill>
              </a:rPr>
              <a:t> </a:t>
            </a:r>
            <a:r>
              <a:rPr lang="sk-SK" sz="1900" dirty="0" err="1">
                <a:solidFill>
                  <a:srgbClr val="265787"/>
                </a:solidFill>
              </a:rPr>
              <a:t>for</a:t>
            </a:r>
            <a:r>
              <a:rPr lang="sk-SK" sz="1900" dirty="0">
                <a:solidFill>
                  <a:srgbClr val="265787"/>
                </a:solidFill>
              </a:rPr>
              <a:t> </a:t>
            </a:r>
            <a:r>
              <a:rPr lang="sk-SK" sz="1900" dirty="0" err="1">
                <a:solidFill>
                  <a:srgbClr val="265787"/>
                </a:solidFill>
              </a:rPr>
              <a:t>Day-Ahead</a:t>
            </a:r>
            <a:r>
              <a:rPr lang="sk-SK" sz="1900" dirty="0">
                <a:solidFill>
                  <a:srgbClr val="265787"/>
                </a:solidFill>
              </a:rPr>
              <a:t> </a:t>
            </a:r>
            <a:r>
              <a:rPr lang="sk-SK" sz="1900" dirty="0" err="1">
                <a:solidFill>
                  <a:srgbClr val="265787"/>
                </a:solidFill>
              </a:rPr>
              <a:t>Market</a:t>
            </a:r>
            <a:endParaRPr lang="sk-SK" sz="1900" dirty="0" err="1">
              <a:solidFill>
                <a:srgbClr val="265787"/>
              </a:solidFill>
              <a:cs typeface="Calibri"/>
            </a:endParaRPr>
          </a:p>
          <a:p>
            <a:pPr marL="285750" indent="-285750" fontAlgn="ctr" hangingPunct="0">
              <a:lnSpc>
                <a:spcPct val="150000"/>
              </a:lnSpc>
              <a:buClr>
                <a:srgbClr val="265787"/>
              </a:buClr>
              <a:buSzPct val="150000"/>
            </a:pPr>
            <a:r>
              <a:rPr lang="sk-SK" sz="1900" dirty="0" err="1">
                <a:solidFill>
                  <a:srgbClr val="265787"/>
                </a:solidFill>
              </a:rPr>
              <a:t>Changes</a:t>
            </a:r>
            <a:r>
              <a:rPr lang="sk-SK" sz="1900" dirty="0">
                <a:solidFill>
                  <a:srgbClr val="265787"/>
                </a:solidFill>
              </a:rPr>
              <a:t> in </a:t>
            </a:r>
            <a:r>
              <a:rPr lang="sk-SK" sz="1900" dirty="0" err="1">
                <a:solidFill>
                  <a:srgbClr val="265787"/>
                </a:solidFill>
              </a:rPr>
              <a:t>documentation</a:t>
            </a:r>
            <a:r>
              <a:rPr lang="sk-SK" sz="1900" dirty="0">
                <a:solidFill>
                  <a:srgbClr val="265787"/>
                </a:solidFill>
              </a:rPr>
              <a:t> </a:t>
            </a:r>
            <a:endParaRPr lang="sk-SK" sz="1900" dirty="0">
              <a:solidFill>
                <a:srgbClr val="265787"/>
              </a:solidFill>
              <a:cs typeface="Calibri"/>
            </a:endParaRPr>
          </a:p>
          <a:p>
            <a:pPr marL="0" indent="0">
              <a:buClr>
                <a:srgbClr val="265787"/>
              </a:buClr>
              <a:buSzPct val="150000"/>
              <a:buNone/>
            </a:pPr>
            <a:endParaRPr lang="sk-SK" sz="2000" dirty="0">
              <a:solidFill>
                <a:srgbClr val="2657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291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8899" y="1734357"/>
            <a:ext cx="7778692" cy="540000"/>
          </a:xfrm>
        </p:spPr>
        <p:txBody>
          <a:bodyPr lIns="0" rIns="0" anchor="t" anchorCtr="0">
            <a:normAutofit fontScale="90000"/>
          </a:bodyPr>
          <a:lstStyle/>
          <a:p>
            <a:r>
              <a:rPr lang="en-US" sz="2400" b="1">
                <a:solidFill>
                  <a:srgbClr val="265787"/>
                </a:solidFill>
                <a:latin typeface="Calibri" panose="020F0502020204030204" pitchFamily="34" charset="0"/>
              </a:rPr>
              <a:t>Summary of changes with an impact on market participants (MPs)</a:t>
            </a:r>
          </a:p>
        </p:txBody>
      </p:sp>
      <p:sp>
        <p:nvSpPr>
          <p:cNvPr id="9" name="Obdĺžnik 8" descr="foto uvod&#10;" title="foto uvod"/>
          <p:cNvSpPr>
            <a:spLocks/>
          </p:cNvSpPr>
          <p:nvPr/>
        </p:nvSpPr>
        <p:spPr>
          <a:xfrm>
            <a:off x="0" y="0"/>
            <a:ext cx="9144000" cy="1260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900000" y="2297942"/>
            <a:ext cx="7344000" cy="3673342"/>
          </a:xfrm>
        </p:spPr>
        <p:txBody>
          <a:bodyPr vert="horz" lIns="0" tIns="0" rIns="0" bIns="0" rtlCol="0" anchor="t">
            <a:normAutofit/>
          </a:bodyPr>
          <a:lstStyle/>
          <a:p>
            <a:pPr marL="285750" indent="-285750" fontAlgn="ctr" hangingPunct="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sk-SK" sz="1600" dirty="0" err="1"/>
              <a:t>Orders</a:t>
            </a:r>
            <a:r>
              <a:rPr lang="sk-SK" sz="1600" dirty="0"/>
              <a:t> </a:t>
            </a:r>
            <a:r>
              <a:rPr lang="sk-SK" sz="1600" dirty="0" err="1"/>
              <a:t>for</a:t>
            </a:r>
            <a:r>
              <a:rPr lang="sk-SK" sz="1600" dirty="0"/>
              <a:t> </a:t>
            </a:r>
            <a:r>
              <a:rPr lang="sk-SK" sz="1600" dirty="0" err="1"/>
              <a:t>Day-Ahead</a:t>
            </a:r>
            <a:r>
              <a:rPr lang="sk-SK" sz="1600" dirty="0"/>
              <a:t> </a:t>
            </a:r>
            <a:r>
              <a:rPr lang="sk-SK" sz="1600" dirty="0" err="1"/>
              <a:t>Market</a:t>
            </a:r>
            <a:r>
              <a:rPr lang="sk-SK" sz="1600" dirty="0"/>
              <a:t> (DAM)</a:t>
            </a:r>
          </a:p>
          <a:p>
            <a:pPr marL="285750" indent="-285750" fontAlgn="ctr" hangingPunct="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sk-SK" sz="1600" dirty="0"/>
              <a:t>Change of </a:t>
            </a:r>
            <a:r>
              <a:rPr lang="sk-SK" sz="1600" dirty="0" err="1"/>
              <a:t>principle</a:t>
            </a:r>
            <a:r>
              <a:rPr lang="sk-SK" sz="1600" dirty="0"/>
              <a:t> in </a:t>
            </a:r>
            <a:r>
              <a:rPr lang="sk-SK" sz="1600" dirty="0" err="1"/>
              <a:t>curtailment</a:t>
            </a:r>
            <a:r>
              <a:rPr lang="sk-SK" sz="1600" dirty="0"/>
              <a:t> of </a:t>
            </a:r>
            <a:r>
              <a:rPr lang="sk-SK" sz="1600" dirty="0" err="1"/>
              <a:t>traded</a:t>
            </a:r>
            <a:r>
              <a:rPr lang="sk-SK" sz="1600" dirty="0"/>
              <a:t> </a:t>
            </a:r>
            <a:r>
              <a:rPr lang="sk-SK" sz="1600" dirty="0" err="1"/>
              <a:t>volume</a:t>
            </a:r>
            <a:endParaRPr lang="sk-SK" sz="1600" dirty="0"/>
          </a:p>
          <a:p>
            <a:pPr marL="285750" indent="-285750" fontAlgn="ctr" hangingPunct="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sk-SK" sz="1600" dirty="0" err="1"/>
              <a:t>External</a:t>
            </a:r>
            <a:r>
              <a:rPr lang="sk-SK" sz="1600" dirty="0"/>
              <a:t> </a:t>
            </a:r>
            <a:r>
              <a:rPr lang="sk-SK" sz="1600" dirty="0" err="1"/>
              <a:t>interfaces</a:t>
            </a:r>
            <a:r>
              <a:rPr lang="sk-SK" sz="1600" dirty="0"/>
              <a:t> </a:t>
            </a:r>
            <a:r>
              <a:rPr lang="sk-SK" sz="1600" dirty="0" err="1"/>
              <a:t>for</a:t>
            </a:r>
            <a:r>
              <a:rPr lang="sk-SK" sz="1600" dirty="0"/>
              <a:t> </a:t>
            </a:r>
            <a:r>
              <a:rPr lang="sk-SK" sz="1600" dirty="0" err="1"/>
              <a:t>MPs</a:t>
            </a:r>
            <a:endParaRPr lang="sk-SK" sz="1600" dirty="0"/>
          </a:p>
          <a:p>
            <a:pPr marL="285750" indent="-285750" fontAlgn="ctr" hangingPunct="0">
              <a:lnSpc>
                <a:spcPts val="1600"/>
              </a:lnSpc>
            </a:pPr>
            <a:r>
              <a:rPr lang="sk-SK" sz="1600" dirty="0" err="1"/>
              <a:t>Changes</a:t>
            </a:r>
            <a:r>
              <a:rPr lang="sk-SK" sz="1600" dirty="0"/>
              <a:t> in </a:t>
            </a:r>
            <a:r>
              <a:rPr lang="sk-SK" sz="1600" dirty="0" err="1"/>
              <a:t>publication</a:t>
            </a:r>
            <a:r>
              <a:rPr lang="sk-SK" sz="1600" dirty="0"/>
              <a:t> of </a:t>
            </a:r>
            <a:r>
              <a:rPr lang="sk-SK" sz="1600" dirty="0" err="1"/>
              <a:t>information</a:t>
            </a:r>
            <a:r>
              <a:rPr lang="sk-SK" sz="1600" dirty="0"/>
              <a:t> </a:t>
            </a:r>
            <a:r>
              <a:rPr lang="sk-SK" sz="1600" dirty="0" err="1"/>
              <a:t>for</a:t>
            </a:r>
            <a:r>
              <a:rPr lang="sk-SK" sz="1600" dirty="0"/>
              <a:t> </a:t>
            </a:r>
            <a:r>
              <a:rPr lang="sk-SK" sz="1600" dirty="0" err="1"/>
              <a:t>Day-Ahead</a:t>
            </a:r>
            <a:r>
              <a:rPr lang="sk-SK" sz="1600" dirty="0"/>
              <a:t> </a:t>
            </a:r>
            <a:r>
              <a:rPr lang="sk-SK" sz="1600" dirty="0" err="1"/>
              <a:t>Market</a:t>
            </a:r>
            <a:r>
              <a:rPr lang="sk-SK" sz="1600" dirty="0"/>
              <a:t> (DAM)</a:t>
            </a:r>
            <a:endParaRPr lang="sk-SK" sz="1600" dirty="0">
              <a:cs typeface="Calibri"/>
            </a:endParaRPr>
          </a:p>
          <a:p>
            <a:pPr marL="285750" indent="-285750" fontAlgn="ctr" hangingPunct="0">
              <a:lnSpc>
                <a:spcPts val="1600"/>
              </a:lnSpc>
            </a:pPr>
            <a:r>
              <a:rPr lang="sk-SK" sz="1600" dirty="0" err="1"/>
              <a:t>Changes</a:t>
            </a:r>
            <a:r>
              <a:rPr lang="sk-SK" sz="1600" dirty="0"/>
              <a:t> in </a:t>
            </a:r>
            <a:r>
              <a:rPr lang="sk-SK" sz="1600" dirty="0" err="1"/>
              <a:t>documentation</a:t>
            </a:r>
            <a:endParaRPr lang="sk-SK" sz="1600" dirty="0"/>
          </a:p>
          <a:p>
            <a:pPr marL="0" indent="0" fontAlgn="ctr" hangingPunct="0">
              <a:lnSpc>
                <a:spcPts val="1600"/>
              </a:lnSpc>
              <a:buNone/>
            </a:pPr>
            <a:endParaRPr lang="en-US" sz="160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CA3FFEBF-B9C9-4E7A-8217-C4FB93A5713D}"/>
              </a:ext>
            </a:extLst>
          </p:cNvPr>
          <p:cNvGrpSpPr/>
          <p:nvPr/>
        </p:nvGrpSpPr>
        <p:grpSpPr>
          <a:xfrm>
            <a:off x="900000" y="4337239"/>
            <a:ext cx="7344001" cy="1320115"/>
            <a:chOff x="241857" y="3986883"/>
            <a:chExt cx="8902143" cy="1600198"/>
          </a:xfrm>
        </p:grpSpPr>
        <p:sp>
          <p:nvSpPr>
            <p:cNvPr id="5" name="Obdĺžnik 4">
              <a:extLst>
                <a:ext uri="{FF2B5EF4-FFF2-40B4-BE49-F238E27FC236}">
                  <a16:creationId xmlns:a16="http://schemas.microsoft.com/office/drawing/2014/main" id="{4C5A9D3A-1010-4BAB-9D27-4112B0414A8D}"/>
                </a:ext>
              </a:extLst>
            </p:cNvPr>
            <p:cNvSpPr/>
            <p:nvPr/>
          </p:nvSpPr>
          <p:spPr>
            <a:xfrm>
              <a:off x="6477000" y="3986883"/>
              <a:ext cx="2667000" cy="1600198"/>
            </a:xfrm>
            <a:prstGeom prst="rect">
              <a:avLst/>
            </a:prstGeom>
            <a:solidFill>
              <a:srgbClr val="7B9482"/>
            </a:solidFill>
            <a:ln>
              <a:solidFill>
                <a:srgbClr val="7B94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sk-SK" sz="1400" b="1" err="1">
                  <a:solidFill>
                    <a:schemeClr val="bg1"/>
                  </a:solidFill>
                </a:rPr>
                <a:t>External</a:t>
              </a:r>
              <a:r>
                <a:rPr lang="sk-SK" sz="1400" b="1">
                  <a:solidFill>
                    <a:schemeClr val="bg1"/>
                  </a:solidFill>
                </a:rPr>
                <a:t> </a:t>
              </a:r>
              <a:r>
                <a:rPr lang="sk-SK" sz="1400" b="1" err="1">
                  <a:solidFill>
                    <a:schemeClr val="bg1"/>
                  </a:solidFill>
                </a:rPr>
                <a:t>interfaces</a:t>
              </a:r>
              <a:endParaRPr lang="en-US" sz="1400" b="1">
                <a:solidFill>
                  <a:schemeClr val="bg1"/>
                </a:solidFill>
              </a:endParaRPr>
            </a:p>
            <a:p>
              <a:pPr algn="ctr"/>
              <a:endParaRPr lang="en-US" sz="1600" b="1">
                <a:solidFill>
                  <a:schemeClr val="bg1"/>
                </a:solidFill>
              </a:endParaRPr>
            </a:p>
          </p:txBody>
        </p:sp>
        <p:sp>
          <p:nvSpPr>
            <p:cNvPr id="7" name="Obdĺžnik 6">
              <a:extLst>
                <a:ext uri="{FF2B5EF4-FFF2-40B4-BE49-F238E27FC236}">
                  <a16:creationId xmlns:a16="http://schemas.microsoft.com/office/drawing/2014/main" id="{F9A42A7C-27D7-462B-A514-E4519071F263}"/>
                </a:ext>
              </a:extLst>
            </p:cNvPr>
            <p:cNvSpPr/>
            <p:nvPr/>
          </p:nvSpPr>
          <p:spPr>
            <a:xfrm>
              <a:off x="3262200" y="3986883"/>
              <a:ext cx="2667000" cy="1600198"/>
            </a:xfrm>
            <a:prstGeom prst="rect">
              <a:avLst/>
            </a:prstGeom>
            <a:solidFill>
              <a:srgbClr val="525D75"/>
            </a:solidFill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sk-SK" sz="1400" b="1" err="1">
                  <a:solidFill>
                    <a:schemeClr val="bg1"/>
                  </a:solidFill>
                </a:rPr>
                <a:t>Publication</a:t>
              </a:r>
              <a:r>
                <a:rPr lang="sk-SK" sz="1400" b="1">
                  <a:solidFill>
                    <a:schemeClr val="bg1"/>
                  </a:solidFill>
                </a:rPr>
                <a:t> of DAM </a:t>
              </a:r>
              <a:r>
                <a:rPr lang="sk-SK" sz="1400" b="1" err="1">
                  <a:solidFill>
                    <a:schemeClr val="bg1"/>
                  </a:solidFill>
                </a:rPr>
                <a:t>results</a:t>
              </a:r>
              <a:endParaRPr 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8" name="Obdĺžnik 7">
              <a:extLst>
                <a:ext uri="{FF2B5EF4-FFF2-40B4-BE49-F238E27FC236}">
                  <a16:creationId xmlns:a16="http://schemas.microsoft.com/office/drawing/2014/main" id="{F0244996-7AFB-4374-9334-BAEC845B90C0}"/>
                </a:ext>
              </a:extLst>
            </p:cNvPr>
            <p:cNvSpPr/>
            <p:nvPr/>
          </p:nvSpPr>
          <p:spPr>
            <a:xfrm>
              <a:off x="241857" y="3986883"/>
              <a:ext cx="2667000" cy="1600198"/>
            </a:xfrm>
            <a:prstGeom prst="rect">
              <a:avLst/>
            </a:prstGeom>
            <a:solidFill>
              <a:srgbClr val="EF8254"/>
            </a:solidFill>
            <a:ln>
              <a:solidFill>
                <a:srgbClr val="EF82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sk-SK" sz="1400" b="1" err="1">
                  <a:solidFill>
                    <a:schemeClr val="bg1"/>
                  </a:solidFill>
                </a:rPr>
                <a:t>Orders</a:t>
              </a:r>
              <a:r>
                <a:rPr lang="sk-SK" sz="1400" b="1">
                  <a:solidFill>
                    <a:schemeClr val="bg1"/>
                  </a:solidFill>
                </a:rPr>
                <a:t> DAM </a:t>
              </a:r>
              <a:endParaRPr lang="en-US" sz="1400" b="1">
                <a:solidFill>
                  <a:schemeClr val="bg1"/>
                </a:solidFill>
              </a:endParaRPr>
            </a:p>
            <a:p>
              <a:pPr algn="ctr"/>
              <a:endParaRPr lang="en-US" sz="1600" b="1">
                <a:solidFill>
                  <a:schemeClr val="bg1"/>
                </a:solidFill>
              </a:endParaRPr>
            </a:p>
          </p:txBody>
        </p:sp>
        <p:pic>
          <p:nvPicPr>
            <p:cNvPr id="10" name="Obrázok 9">
              <a:extLst>
                <a:ext uri="{FF2B5EF4-FFF2-40B4-BE49-F238E27FC236}">
                  <a16:creationId xmlns:a16="http://schemas.microsoft.com/office/drawing/2014/main" id="{E1ADED06-D001-48FF-AC0A-16A6620F85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90345" y="4404023"/>
              <a:ext cx="1960313" cy="783000"/>
            </a:xfrm>
            <a:prstGeom prst="rect">
              <a:avLst/>
            </a:prstGeom>
          </p:spPr>
        </p:pic>
        <p:pic>
          <p:nvPicPr>
            <p:cNvPr id="11" name="Obrázok 10">
              <a:extLst>
                <a:ext uri="{FF2B5EF4-FFF2-40B4-BE49-F238E27FC236}">
                  <a16:creationId xmlns:a16="http://schemas.microsoft.com/office/drawing/2014/main" id="{84BDE78C-9567-4940-859E-65FAD6981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05820" y="4423580"/>
              <a:ext cx="947360" cy="952232"/>
            </a:xfrm>
            <a:prstGeom prst="rect">
              <a:avLst/>
            </a:prstGeom>
          </p:spPr>
        </p:pic>
        <p:pic>
          <p:nvPicPr>
            <p:cNvPr id="12" name="Obrázok 11">
              <a:extLst>
                <a:ext uri="{FF2B5EF4-FFF2-40B4-BE49-F238E27FC236}">
                  <a16:creationId xmlns:a16="http://schemas.microsoft.com/office/drawing/2014/main" id="{D4B78E64-AE6F-4C9B-B16F-C7BB8E482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51505" y="4407038"/>
              <a:ext cx="858490" cy="979276"/>
            </a:xfrm>
            <a:prstGeom prst="rect">
              <a:avLst/>
            </a:prstGeom>
          </p:spPr>
        </p:pic>
        <p:pic>
          <p:nvPicPr>
            <p:cNvPr id="13" name="Obrázok 12">
              <a:extLst>
                <a:ext uri="{FF2B5EF4-FFF2-40B4-BE49-F238E27FC236}">
                  <a16:creationId xmlns:a16="http://schemas.microsoft.com/office/drawing/2014/main" id="{55BF6F40-69CB-4859-95E3-5E88E2D2DE5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05142" y="4423581"/>
              <a:ext cx="1254804" cy="10793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1379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DC2DF00C-275D-4A8B-9D54-E4503607B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691770"/>
            <a:ext cx="7344000" cy="540000"/>
          </a:xfrm>
        </p:spPr>
        <p:txBody>
          <a:bodyPr lIns="0" rIns="0" anchor="t" anchorCtr="0">
            <a:normAutofit/>
          </a:bodyPr>
          <a:lstStyle/>
          <a:p>
            <a:r>
              <a:rPr lang="sk-SK" sz="2100" b="1" err="1">
                <a:solidFill>
                  <a:srgbClr val="265787"/>
                </a:solidFill>
                <a:latin typeface="Calibri" panose="020F0502020204030204" pitchFamily="34" charset="0"/>
              </a:rPr>
              <a:t>Orders</a:t>
            </a:r>
            <a:r>
              <a:rPr lang="sk-SK" sz="2100" b="1">
                <a:solidFill>
                  <a:srgbClr val="265787"/>
                </a:solidFill>
                <a:latin typeface="Calibri" panose="020F0502020204030204" pitchFamily="34" charset="0"/>
              </a:rPr>
              <a:t> </a:t>
            </a:r>
            <a:r>
              <a:rPr lang="sk-SK" sz="2100" b="1" err="1">
                <a:solidFill>
                  <a:srgbClr val="265787"/>
                </a:solidFill>
                <a:latin typeface="Calibri" panose="020F0502020204030204" pitchFamily="34" charset="0"/>
              </a:rPr>
              <a:t>for</a:t>
            </a:r>
            <a:r>
              <a:rPr lang="sk-SK" sz="2100" b="1">
                <a:solidFill>
                  <a:srgbClr val="265787"/>
                </a:solidFill>
                <a:latin typeface="Calibri" panose="020F0502020204030204" pitchFamily="34" charset="0"/>
              </a:rPr>
              <a:t> </a:t>
            </a:r>
            <a:r>
              <a:rPr lang="sk-SK" sz="2100" b="1" err="1">
                <a:solidFill>
                  <a:srgbClr val="265787"/>
                </a:solidFill>
                <a:latin typeface="Calibri" panose="020F0502020204030204" pitchFamily="34" charset="0"/>
              </a:rPr>
              <a:t>Day-Ahead</a:t>
            </a:r>
            <a:r>
              <a:rPr lang="sk-SK" sz="2100" b="1">
                <a:solidFill>
                  <a:srgbClr val="265787"/>
                </a:solidFill>
                <a:latin typeface="Calibri" panose="020F0502020204030204" pitchFamily="34" charset="0"/>
              </a:rPr>
              <a:t> Market</a:t>
            </a:r>
          </a:p>
        </p:txBody>
      </p:sp>
      <p:sp>
        <p:nvSpPr>
          <p:cNvPr id="9" name="Zástupný symbol obsahu 2">
            <a:extLst>
              <a:ext uri="{FF2B5EF4-FFF2-40B4-BE49-F238E27FC236}">
                <a16:creationId xmlns:a16="http://schemas.microsoft.com/office/drawing/2014/main" id="{297992A1-340A-4B01-93E7-974FED69731F}"/>
              </a:ext>
            </a:extLst>
          </p:cNvPr>
          <p:cNvSpPr txBox="1">
            <a:spLocks/>
          </p:cNvSpPr>
          <p:nvPr/>
        </p:nvSpPr>
        <p:spPr>
          <a:xfrm>
            <a:off x="900000" y="1291591"/>
            <a:ext cx="3005428" cy="367334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ctr" hangingPunct="0">
              <a:lnSpc>
                <a:spcPts val="1600"/>
              </a:lnSpc>
            </a:pPr>
            <a:r>
              <a:rPr lang="en-US" sz="1600" dirty="0"/>
              <a:t>Expansion of the existing order portfolio</a:t>
            </a:r>
            <a:endParaRPr lang="sk-SK" sz="1600" dirty="0"/>
          </a:p>
          <a:p>
            <a:pPr marL="285750" indent="-285750" fontAlgn="ctr" hangingPunct="0">
              <a:lnSpc>
                <a:spcPts val="1600"/>
              </a:lnSpc>
            </a:pPr>
            <a:endParaRPr lang="en-US" sz="1600"/>
          </a:p>
          <a:p>
            <a:pPr marL="285750" indent="-285750" fontAlgn="ctr" hangingPunct="0">
              <a:lnSpc>
                <a:spcPts val="1600"/>
              </a:lnSpc>
            </a:pPr>
            <a:r>
              <a:rPr lang="en-US" sz="1600" dirty="0"/>
              <a:t>As part of the purchase order of the Standard type (block = No), the Production Indivisibility functionality will be supported</a:t>
            </a:r>
            <a:endParaRPr lang="sk-SK" sz="1600" dirty="0"/>
          </a:p>
          <a:p>
            <a:pPr marL="285750" indent="-285750" fontAlgn="ctr" hangingPunct="0">
              <a:lnSpc>
                <a:spcPts val="1600"/>
              </a:lnSpc>
            </a:pPr>
            <a:endParaRPr lang="en-US" sz="1600"/>
          </a:p>
          <a:p>
            <a:pPr marL="285750" indent="-285750" fontAlgn="ctr" hangingPunct="0">
              <a:lnSpc>
                <a:spcPts val="1600"/>
              </a:lnSpc>
            </a:pPr>
            <a:r>
              <a:rPr lang="en-US" sz="1600" dirty="0"/>
              <a:t>The functionality will be the same as it currently is available for sales orders</a:t>
            </a:r>
            <a:endParaRPr lang="sk-SK" sz="1600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72C27415-140A-42C5-A505-74B48312F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4577" y="1058115"/>
            <a:ext cx="3463278" cy="2105735"/>
          </a:xfrm>
          <a:prstGeom prst="rect">
            <a:avLst/>
          </a:prstGeom>
          <a:ln>
            <a:solidFill>
              <a:srgbClr val="595959"/>
            </a:solidFill>
          </a:ln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E25FAAE8-E56E-4564-8602-7FCA355FF3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9748" y="3564308"/>
            <a:ext cx="3463278" cy="2105735"/>
          </a:xfrm>
          <a:prstGeom prst="rect">
            <a:avLst/>
          </a:prstGeom>
          <a:ln>
            <a:solidFill>
              <a:srgbClr val="595959"/>
            </a:solidFill>
          </a:ln>
        </p:spPr>
      </p:pic>
    </p:spTree>
    <p:extLst>
      <p:ext uri="{BB962C8B-B14F-4D97-AF65-F5344CB8AC3E}">
        <p14:creationId xmlns:p14="http://schemas.microsoft.com/office/powerpoint/2010/main" val="4076794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DC2DF00C-275D-4A8B-9D54-E4503607B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691770"/>
            <a:ext cx="7344000" cy="540000"/>
          </a:xfrm>
        </p:spPr>
        <p:txBody>
          <a:bodyPr lIns="0" rIns="0" anchor="t" anchorCtr="0">
            <a:normAutofit/>
          </a:bodyPr>
          <a:lstStyle/>
          <a:p>
            <a:r>
              <a:rPr lang="en-US" sz="2100" b="1">
                <a:solidFill>
                  <a:srgbClr val="265787"/>
                </a:solidFill>
                <a:latin typeface="Calibri" panose="020F0502020204030204" pitchFamily="34" charset="0"/>
              </a:rPr>
              <a:t>Change of principle in curtailment of traded volume</a:t>
            </a:r>
          </a:p>
        </p:txBody>
      </p:sp>
      <p:sp>
        <p:nvSpPr>
          <p:cNvPr id="9" name="Zástupný symbol obsahu 2">
            <a:extLst>
              <a:ext uri="{FF2B5EF4-FFF2-40B4-BE49-F238E27FC236}">
                <a16:creationId xmlns:a16="http://schemas.microsoft.com/office/drawing/2014/main" id="{297992A1-340A-4B01-93E7-974FED69731F}"/>
              </a:ext>
            </a:extLst>
          </p:cNvPr>
          <p:cNvSpPr txBox="1">
            <a:spLocks/>
          </p:cNvSpPr>
          <p:nvPr/>
        </p:nvSpPr>
        <p:spPr>
          <a:xfrm>
            <a:off x="900000" y="2026109"/>
            <a:ext cx="7344000" cy="367334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ctr" hangingPunct="0">
              <a:lnSpc>
                <a:spcPts val="1600"/>
              </a:lnSpc>
            </a:pPr>
            <a:r>
              <a:rPr lang="en-US" sz="1600" dirty="0"/>
              <a:t>With the launch of the Core FB MC project, OKTE, </a:t>
            </a:r>
            <a:r>
              <a:rPr lang="en-US" sz="1600" dirty="0" err="1"/>
              <a:t>a.s.</a:t>
            </a:r>
            <a:r>
              <a:rPr lang="en-US" sz="1600" dirty="0"/>
              <a:t> will proceed to change the principle of order selection for the curtailment of traded volume</a:t>
            </a:r>
            <a:endParaRPr lang="sk-SK" sz="1600" dirty="0">
              <a:cs typeface="Calibri"/>
            </a:endParaRPr>
          </a:p>
          <a:p>
            <a:pPr marL="285750" indent="-285750" fontAlgn="ctr" hangingPunct="0">
              <a:lnSpc>
                <a:spcPts val="1600"/>
              </a:lnSpc>
            </a:pPr>
            <a:endParaRPr lang="en-US" sz="1600" dirty="0"/>
          </a:p>
          <a:p>
            <a:pPr marL="285750" indent="-285750" fontAlgn="ctr" hangingPunct="0">
              <a:lnSpc>
                <a:spcPts val="1600"/>
              </a:lnSpc>
            </a:pPr>
            <a:r>
              <a:rPr lang="en-US" sz="1600" dirty="0"/>
              <a:t>The new criterium will be the proximity to the marginal price in a given period</a:t>
            </a:r>
            <a:endParaRPr lang="sk-SK" sz="1600" dirty="0">
              <a:cs typeface="Calibri"/>
            </a:endParaRPr>
          </a:p>
          <a:p>
            <a:pPr marL="285750" indent="-285750" fontAlgn="ctr" hangingPunct="0">
              <a:lnSpc>
                <a:spcPts val="1600"/>
              </a:lnSpc>
            </a:pPr>
            <a:endParaRPr lang="en-US" sz="1600" dirty="0"/>
          </a:p>
          <a:p>
            <a:pPr marL="285750" indent="-285750" fontAlgn="ctr" hangingPunct="0">
              <a:lnSpc>
                <a:spcPts val="1600"/>
              </a:lnSpc>
            </a:pPr>
            <a:r>
              <a:rPr lang="en-US" sz="1600" dirty="0"/>
              <a:t>This change will also be included in the new Operation Order of OKTE, </a:t>
            </a:r>
            <a:r>
              <a:rPr lang="en-US" sz="1600" dirty="0" err="1"/>
              <a:t>a.s.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3078013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DC2DF00C-275D-4A8B-9D54-E4503607B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691770"/>
            <a:ext cx="7344000" cy="540000"/>
          </a:xfrm>
        </p:spPr>
        <p:txBody>
          <a:bodyPr lIns="0" rIns="0" anchor="t" anchorCtr="0">
            <a:normAutofit/>
          </a:bodyPr>
          <a:lstStyle/>
          <a:p>
            <a:r>
              <a:rPr lang="sk-SK" sz="2100" b="1" err="1">
                <a:solidFill>
                  <a:srgbClr val="265787"/>
                </a:solidFill>
                <a:latin typeface="Calibri" panose="020F0502020204030204" pitchFamily="34" charset="0"/>
              </a:rPr>
              <a:t>External</a:t>
            </a:r>
            <a:r>
              <a:rPr lang="sk-SK" sz="2100" b="1">
                <a:solidFill>
                  <a:srgbClr val="265787"/>
                </a:solidFill>
                <a:latin typeface="Calibri" panose="020F0502020204030204" pitchFamily="34" charset="0"/>
              </a:rPr>
              <a:t> </a:t>
            </a:r>
            <a:r>
              <a:rPr lang="sk-SK" sz="2100" b="1" err="1">
                <a:solidFill>
                  <a:srgbClr val="265787"/>
                </a:solidFill>
                <a:latin typeface="Calibri" panose="020F0502020204030204" pitchFamily="34" charset="0"/>
              </a:rPr>
              <a:t>interfaces</a:t>
            </a:r>
            <a:r>
              <a:rPr lang="sk-SK" sz="2100" b="1">
                <a:solidFill>
                  <a:srgbClr val="265787"/>
                </a:solidFill>
                <a:latin typeface="Calibri" panose="020F0502020204030204" pitchFamily="34" charset="0"/>
              </a:rPr>
              <a:t> </a:t>
            </a:r>
            <a:r>
              <a:rPr lang="sk-SK" sz="2100" b="1" err="1">
                <a:solidFill>
                  <a:srgbClr val="265787"/>
                </a:solidFill>
                <a:latin typeface="Calibri" panose="020F0502020204030204" pitchFamily="34" charset="0"/>
              </a:rPr>
              <a:t>for</a:t>
            </a:r>
            <a:r>
              <a:rPr lang="sk-SK" sz="2100" b="1">
                <a:solidFill>
                  <a:srgbClr val="265787"/>
                </a:solidFill>
                <a:latin typeface="Calibri" panose="020F0502020204030204" pitchFamily="34" charset="0"/>
              </a:rPr>
              <a:t> </a:t>
            </a:r>
            <a:r>
              <a:rPr lang="sk-SK" sz="2100" b="1" err="1">
                <a:solidFill>
                  <a:srgbClr val="265787"/>
                </a:solidFill>
                <a:latin typeface="Calibri" panose="020F0502020204030204" pitchFamily="34" charset="0"/>
              </a:rPr>
              <a:t>MPs</a:t>
            </a:r>
            <a:endParaRPr lang="sk-SK" sz="2100" b="1">
              <a:solidFill>
                <a:srgbClr val="265787"/>
              </a:solidFill>
              <a:latin typeface="Calibri" panose="020F0502020204030204" pitchFamily="34" charset="0"/>
            </a:endParaRPr>
          </a:p>
        </p:txBody>
      </p:sp>
      <p:sp>
        <p:nvSpPr>
          <p:cNvPr id="9" name="Zástupný symbol obsahu 2">
            <a:extLst>
              <a:ext uri="{FF2B5EF4-FFF2-40B4-BE49-F238E27FC236}">
                <a16:creationId xmlns:a16="http://schemas.microsoft.com/office/drawing/2014/main" id="{297992A1-340A-4B01-93E7-974FED69731F}"/>
              </a:ext>
            </a:extLst>
          </p:cNvPr>
          <p:cNvSpPr txBox="1">
            <a:spLocks/>
          </p:cNvSpPr>
          <p:nvPr/>
        </p:nvSpPr>
        <p:spPr>
          <a:xfrm>
            <a:off x="900000" y="2051690"/>
            <a:ext cx="7344000" cy="367334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ctr" hangingPunct="0">
              <a:lnSpc>
                <a:spcPts val="1600"/>
              </a:lnSpc>
            </a:pPr>
            <a:r>
              <a:rPr lang="en-US" sz="1600" dirty="0"/>
              <a:t>In the context of external interfaces, there will be a change that will disable the availability of cross-border capacities for a business day operated under the CORE regime</a:t>
            </a:r>
          </a:p>
          <a:p>
            <a:pPr marL="285750" indent="-285750" fontAlgn="ctr" hangingPunct="0">
              <a:lnSpc>
                <a:spcPts val="1600"/>
              </a:lnSpc>
            </a:pPr>
            <a:endParaRPr lang="en-US" sz="1600" dirty="0"/>
          </a:p>
          <a:p>
            <a:pPr marL="285750" indent="-285750" fontAlgn="ctr" hangingPunct="0">
              <a:lnSpc>
                <a:spcPts val="1600"/>
              </a:lnSpc>
            </a:pPr>
            <a:r>
              <a:rPr lang="en-US" sz="1600" dirty="0"/>
              <a:t>In connection with this change, it is not necessary to modify the interfaces within the internal systems of market participants, but </a:t>
            </a:r>
            <a:r>
              <a:rPr lang="en-US" sz="1600" b="1" u="sng" dirty="0">
                <a:solidFill>
                  <a:srgbClr val="00B050"/>
                </a:solidFill>
              </a:rPr>
              <a:t>it will be necessary for the market participants to ensure the acquisition of cross-border capacities from the</a:t>
            </a:r>
            <a:r>
              <a:rPr lang="sk-SK" sz="1600" b="1" u="sng" dirty="0">
                <a:solidFill>
                  <a:srgbClr val="00B050"/>
                </a:solidFill>
              </a:rPr>
              <a:t> </a:t>
            </a:r>
            <a:r>
              <a:rPr lang="sk-SK" sz="1600" b="1" u="sng" dirty="0" err="1">
                <a:solidFill>
                  <a:srgbClr val="00B050"/>
                </a:solidFill>
              </a:rPr>
              <a:t>Publication</a:t>
            </a:r>
            <a:r>
              <a:rPr lang="sk-SK" sz="1600" b="1" u="sng" dirty="0">
                <a:solidFill>
                  <a:srgbClr val="00B050"/>
                </a:solidFill>
              </a:rPr>
              <a:t> </a:t>
            </a:r>
            <a:r>
              <a:rPr lang="sk-SK" sz="1600" b="1" u="sng" dirty="0" err="1">
                <a:solidFill>
                  <a:srgbClr val="00B050"/>
                </a:solidFill>
              </a:rPr>
              <a:t>tool</a:t>
            </a:r>
            <a:r>
              <a:rPr lang="sk-SK" sz="1600" b="1" u="sng" dirty="0">
                <a:solidFill>
                  <a:srgbClr val="00B050"/>
                </a:solidFill>
              </a:rPr>
              <a:t> on</a:t>
            </a:r>
            <a:r>
              <a:rPr lang="en-US" sz="1600" b="1" u="sng" dirty="0">
                <a:solidFill>
                  <a:srgbClr val="00B050"/>
                </a:solidFill>
              </a:rPr>
              <a:t> JAO</a:t>
            </a:r>
            <a:r>
              <a:rPr lang="sk-SK" sz="1600" b="1" dirty="0">
                <a:solidFill>
                  <a:srgbClr val="00B050"/>
                </a:solidFill>
              </a:rPr>
              <a:t> </a:t>
            </a:r>
            <a:r>
              <a:rPr lang="en-US" sz="1600" dirty="0"/>
              <a:t>(</a:t>
            </a:r>
            <a:r>
              <a:rPr lang="en-US" sz="1600" dirty="0">
                <a:hlinkClick r:id="rId3"/>
              </a:rPr>
              <a:t>https://publicationtool.jao.eu/core</a:t>
            </a:r>
            <a:r>
              <a:rPr lang="sk-SK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57743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8898" y="1734357"/>
            <a:ext cx="7788632" cy="540000"/>
          </a:xfrm>
        </p:spPr>
        <p:txBody>
          <a:bodyPr lIns="0" rIns="0" anchor="t" anchorCtr="0">
            <a:normAutofit/>
          </a:bodyPr>
          <a:lstStyle/>
          <a:p>
            <a:r>
              <a:rPr lang="en-US" sz="2100" b="1" dirty="0">
                <a:solidFill>
                  <a:srgbClr val="265787"/>
                </a:solidFill>
                <a:latin typeface="Calibri"/>
                <a:cs typeface="Calibri"/>
              </a:rPr>
              <a:t>Changes in publication of information for </a:t>
            </a:r>
            <a:r>
              <a:rPr lang="sk-SK" sz="2100" b="1" dirty="0">
                <a:solidFill>
                  <a:srgbClr val="265787"/>
                </a:solidFill>
                <a:latin typeface="Calibri"/>
                <a:cs typeface="Calibri"/>
              </a:rPr>
              <a:t>DAM 			1/4</a:t>
            </a:r>
          </a:p>
        </p:txBody>
      </p:sp>
      <p:sp>
        <p:nvSpPr>
          <p:cNvPr id="9" name="Obdĺžnik 8" descr="foto uvod&#10;" title="foto uvod"/>
          <p:cNvSpPr>
            <a:spLocks/>
          </p:cNvSpPr>
          <p:nvPr/>
        </p:nvSpPr>
        <p:spPr>
          <a:xfrm>
            <a:off x="0" y="0"/>
            <a:ext cx="9144000" cy="1260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900000" y="2297942"/>
            <a:ext cx="7344000" cy="3673342"/>
          </a:xfrm>
        </p:spPr>
        <p:txBody>
          <a:bodyPr lIns="0" tIns="0" rIns="0" bIns="0">
            <a:normAutofit/>
          </a:bodyPr>
          <a:lstStyle/>
          <a:p>
            <a:pPr marL="285750" indent="-285750" fontAlgn="ctr" hangingPunct="0">
              <a:lnSpc>
                <a:spcPts val="1600"/>
              </a:lnSpc>
            </a:pPr>
            <a:r>
              <a:rPr lang="sk-SK" sz="1600" dirty="0"/>
              <a:t>Change in </a:t>
            </a:r>
            <a:r>
              <a:rPr lang="sk-SK" sz="1600" dirty="0" err="1"/>
              <a:t>terminology</a:t>
            </a:r>
            <a:r>
              <a:rPr lang="sk-SK" sz="1600" dirty="0"/>
              <a:t> </a:t>
            </a:r>
            <a:r>
              <a:rPr lang="sk-SK" sz="1600" dirty="0" err="1"/>
              <a:t>from</a:t>
            </a:r>
            <a:r>
              <a:rPr lang="sk-SK" sz="1600" dirty="0"/>
              <a:t> ATC (</a:t>
            </a:r>
            <a:r>
              <a:rPr lang="sk-SK" sz="1600" dirty="0" err="1"/>
              <a:t>Available</a:t>
            </a:r>
            <a:r>
              <a:rPr lang="sk-SK" sz="1600" dirty="0"/>
              <a:t> Transfer </a:t>
            </a:r>
            <a:r>
              <a:rPr lang="sk-SK" sz="1600" dirty="0" err="1"/>
              <a:t>Capacity</a:t>
            </a:r>
            <a:r>
              <a:rPr lang="sk-SK" sz="1600" dirty="0"/>
              <a:t>) to CZC (</a:t>
            </a:r>
            <a:r>
              <a:rPr lang="sk-SK" sz="1600" dirty="0" err="1"/>
              <a:t>Cross-Zonal</a:t>
            </a:r>
            <a:r>
              <a:rPr lang="sk-SK" sz="1600" dirty="0"/>
              <a:t> </a:t>
            </a:r>
            <a:r>
              <a:rPr lang="sk-SK" sz="1600" dirty="0" err="1"/>
              <a:t>Capacity</a:t>
            </a:r>
            <a:r>
              <a:rPr lang="sk-SK" sz="1600" dirty="0"/>
              <a:t>)</a:t>
            </a:r>
          </a:p>
          <a:p>
            <a:pPr marL="285750" indent="-285750" fontAlgn="ctr" hangingPunct="0">
              <a:lnSpc>
                <a:spcPts val="1600"/>
              </a:lnSpc>
            </a:pPr>
            <a:r>
              <a:rPr lang="sk-SK" sz="1600" dirty="0" err="1"/>
              <a:t>Renaming</a:t>
            </a:r>
            <a:r>
              <a:rPr lang="sk-SK" sz="1600" dirty="0"/>
              <a:t> of </a:t>
            </a:r>
            <a:r>
              <a:rPr lang="sk-SK" sz="1600" dirty="0" err="1"/>
              <a:t>the</a:t>
            </a:r>
            <a:r>
              <a:rPr lang="sk-SK" sz="1600" dirty="0"/>
              <a:t> </a:t>
            </a:r>
            <a:r>
              <a:rPr lang="sk-SK" sz="1600" dirty="0" err="1"/>
              <a:t>subpage</a:t>
            </a:r>
            <a:r>
              <a:rPr lang="sk-SK" sz="1600" dirty="0"/>
              <a:t> „</a:t>
            </a:r>
            <a:r>
              <a:rPr lang="sk-SK" sz="1600" dirty="0" err="1"/>
              <a:t>Daily</a:t>
            </a:r>
            <a:r>
              <a:rPr lang="sk-SK" sz="1600" dirty="0"/>
              <a:t> ATC“ to „</a:t>
            </a:r>
            <a:r>
              <a:rPr lang="sk-SK" sz="1600" dirty="0" err="1"/>
              <a:t>Daily</a:t>
            </a:r>
            <a:r>
              <a:rPr lang="sk-SK" sz="1600" dirty="0"/>
              <a:t> CZC“ on </a:t>
            </a:r>
            <a:r>
              <a:rPr lang="sk-SK" sz="1600" dirty="0" err="1"/>
              <a:t>the</a:t>
            </a:r>
            <a:r>
              <a:rPr lang="sk-SK" sz="1600" dirty="0"/>
              <a:t> </a:t>
            </a:r>
            <a:r>
              <a:rPr lang="sk-SK" sz="1600" kern="0" dirty="0" err="1">
                <a:cs typeface="Arial" panose="020B0604020202020204" pitchFamily="34" charset="0"/>
              </a:rPr>
              <a:t>XMtrade</a:t>
            </a:r>
            <a:r>
              <a:rPr lang="sk-SK" sz="1400" kern="0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sk-SK" sz="1600" kern="0" dirty="0">
                <a:cs typeface="Arial" panose="020B0604020202020204" pitchFamily="34" charset="0"/>
              </a:rPr>
              <a:t>/ISOT </a:t>
            </a:r>
            <a:r>
              <a:rPr lang="sk-SK" sz="1600" kern="0" dirty="0" err="1">
                <a:cs typeface="Arial" panose="020B0604020202020204" pitchFamily="34" charset="0"/>
              </a:rPr>
              <a:t>portal</a:t>
            </a:r>
            <a:r>
              <a:rPr lang="sk-SK" sz="1600" kern="0" dirty="0">
                <a:cs typeface="Arial" panose="020B0604020202020204" pitchFamily="34" charset="0"/>
              </a:rPr>
              <a:t> and on OKTE </a:t>
            </a:r>
            <a:r>
              <a:rPr lang="sk-SK" sz="1600" kern="0" dirty="0" err="1">
                <a:cs typeface="Arial" panose="020B0604020202020204" pitchFamily="34" charset="0"/>
              </a:rPr>
              <a:t>website</a:t>
            </a:r>
            <a:endParaRPr lang="sk-SK" sz="1600" dirty="0"/>
          </a:p>
          <a:p>
            <a:pPr marL="285750" indent="-285750" fontAlgn="ctr" hangingPunct="0">
              <a:lnSpc>
                <a:spcPts val="1600"/>
              </a:lnSpc>
            </a:pPr>
            <a:r>
              <a:rPr lang="en-US" sz="1600" dirty="0"/>
              <a:t>The changes for the Core FB MC project also include a change in the concept of sections on the OKTE website with public results, within which the subpages will be reorganized as follows:</a:t>
            </a:r>
            <a:endParaRPr lang="sk-SK" sz="1600" dirty="0"/>
          </a:p>
          <a:p>
            <a:pPr marL="285750" indent="-285750" fontAlgn="ctr" hangingPunct="0">
              <a:lnSpc>
                <a:spcPts val="1600"/>
              </a:lnSpc>
            </a:pPr>
            <a:endParaRPr lang="sk-SK" sz="1600" dirty="0"/>
          </a:p>
        </p:txBody>
      </p:sp>
      <p:graphicFrame>
        <p:nvGraphicFramePr>
          <p:cNvPr id="14" name="Tabuľka 13">
            <a:extLst>
              <a:ext uri="{FF2B5EF4-FFF2-40B4-BE49-F238E27FC236}">
                <a16:creationId xmlns:a16="http://schemas.microsoft.com/office/drawing/2014/main" id="{47E00B21-91FC-4BC6-8A88-546C9AE23A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26896"/>
              </p:ext>
            </p:extLst>
          </p:nvPr>
        </p:nvGraphicFramePr>
        <p:xfrm>
          <a:off x="2331317" y="4104867"/>
          <a:ext cx="4481365" cy="18664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9943">
                  <a:extLst>
                    <a:ext uri="{9D8B030D-6E8A-4147-A177-3AD203B41FA5}">
                      <a16:colId xmlns:a16="http://schemas.microsoft.com/office/drawing/2014/main" val="3297939314"/>
                    </a:ext>
                  </a:extLst>
                </a:gridCol>
                <a:gridCol w="2281422">
                  <a:extLst>
                    <a:ext uri="{9D8B030D-6E8A-4147-A177-3AD203B41FA5}">
                      <a16:colId xmlns:a16="http://schemas.microsoft.com/office/drawing/2014/main" val="1064346381"/>
                    </a:ext>
                  </a:extLst>
                </a:gridCol>
              </a:tblGrid>
              <a:tr h="266631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200" b="1" i="0" u="none" strike="noStrike" kern="0" cap="none" spc="0" normalizeH="0" baseline="0" noProof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Original</a:t>
                      </a:r>
                      <a:r>
                        <a:rPr kumimoji="0" lang="sk-SK" sz="12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sk-SK" sz="1200" b="1" i="0" u="none" strike="noStrike" kern="0" cap="none" spc="0" normalizeH="0" baseline="0" noProof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subpages</a:t>
                      </a:r>
                      <a:endParaRPr kumimoji="0" lang="en-US" sz="12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9522" marR="79522" marT="39760" marB="39760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New </a:t>
                      </a:r>
                      <a:r>
                        <a:rPr lang="sk-SK" sz="1200" b="1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subpages</a:t>
                      </a:r>
                      <a:endParaRPr lang="en-US" sz="1200" b="1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42" marR="5964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330707"/>
                  </a:ext>
                </a:extLst>
              </a:tr>
              <a:tr h="266631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200" b="0" i="0" u="none" strike="noStrike" kern="0" cap="none" spc="0" normalizeH="0" baseline="0" noProof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Total</a:t>
                      </a:r>
                      <a:r>
                        <a:rPr kumimoji="0" lang="sk-SK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sk-SK" sz="1200" b="0" i="0" u="none" strike="noStrike" kern="0" cap="none" spc="0" normalizeH="0" baseline="0" noProof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results</a:t>
                      </a:r>
                      <a:r>
                        <a:rPr kumimoji="0" lang="sk-SK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MC</a:t>
                      </a:r>
                      <a:endParaRPr kumimoji="0" 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9522" marR="79522" marT="39760" marB="39760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120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r>
                        <a:rPr lang="sk-SK" sz="12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120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results</a:t>
                      </a:r>
                      <a:r>
                        <a:rPr lang="sk-SK" sz="12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DAM</a:t>
                      </a:r>
                      <a:endParaRPr lang="en-US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42" marR="5964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06625442"/>
                  </a:ext>
                </a:extLst>
              </a:tr>
              <a:tr h="266631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200" b="0" i="0" u="none" strike="noStrike" kern="0" cap="none" spc="0" normalizeH="0" baseline="0" noProof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Total</a:t>
                      </a:r>
                      <a:r>
                        <a:rPr kumimoji="0" lang="sk-SK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sk-SK" sz="1200" b="0" i="0" u="none" strike="noStrike" kern="0" cap="none" spc="0" normalizeH="0" baseline="0" noProof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results</a:t>
                      </a:r>
                      <a:endParaRPr kumimoji="0" 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9522" marR="79522" marT="39760" marB="39760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200" b="0" i="0" u="none" strike="noStrike" kern="0" cap="none" spc="0" normalizeH="0" baseline="0" noProof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Matching</a:t>
                      </a:r>
                      <a:r>
                        <a:rPr kumimoji="0" lang="sk-SK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sk-SK" sz="1200" b="0" i="0" u="none" strike="noStrike" kern="0" cap="none" spc="0" normalizeH="0" baseline="0" noProof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curves</a:t>
                      </a:r>
                      <a:endParaRPr kumimoji="0" 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42" marR="5964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2647659"/>
                  </a:ext>
                </a:extLst>
              </a:tr>
              <a:tr h="266631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200" b="0" i="0" u="none" strike="noStrike" kern="0" cap="none" spc="0" normalizeH="0" baseline="0" noProof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Daily</a:t>
                      </a:r>
                      <a:r>
                        <a:rPr kumimoji="0" lang="sk-SK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sk-SK" sz="1200" b="0" i="0" u="none" strike="noStrike" kern="0" cap="none" spc="0" normalizeH="0" baseline="0" noProof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results</a:t>
                      </a:r>
                      <a:endParaRPr kumimoji="0" 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9522" marR="79522" marT="39760" marB="39760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200" b="0" i="0" u="none" strike="noStrike" kern="0" cap="none" spc="0" normalizeH="0" baseline="0" noProof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Indices</a:t>
                      </a:r>
                      <a:r>
                        <a:rPr kumimoji="0" lang="sk-SK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DAM</a:t>
                      </a:r>
                      <a:endParaRPr kumimoji="0" 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42" marR="5964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7594720"/>
                  </a:ext>
                </a:extLst>
              </a:tr>
              <a:tr h="266631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200" b="0" i="0" u="none" strike="noStrike" kern="0" cap="none" spc="0" normalizeH="0" baseline="0" noProof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Monthly</a:t>
                      </a:r>
                      <a:r>
                        <a:rPr kumimoji="0" lang="sk-SK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report</a:t>
                      </a:r>
                      <a:endParaRPr kumimoji="0" 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9522" marR="79522" marT="39760" marB="39760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eaLnBrk="1" fontAlgn="auto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200" b="0" i="0" u="none" strike="noStrike" kern="0" cap="none" spc="0" normalizeH="0" baseline="0" noProof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Day-Ahead</a:t>
                      </a:r>
                      <a:r>
                        <a:rPr kumimoji="0" lang="sk-SK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sk-SK" sz="1200" b="0" i="0" u="none" strike="noStrike" kern="0" cap="none" spc="0" normalizeH="0" baseline="0" noProof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detailed</a:t>
                      </a:r>
                      <a:r>
                        <a:rPr kumimoji="0" lang="sk-SK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sk-SK" sz="1200" b="0" i="0" u="none" strike="noStrike" kern="0" cap="none" spc="0" normalizeH="0" baseline="0" noProof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overview</a:t>
                      </a:r>
                      <a:endParaRPr kumimoji="0" 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69" marR="6476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9972302"/>
                  </a:ext>
                </a:extLst>
              </a:tr>
              <a:tr h="266631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200" b="0" i="0" u="none" strike="noStrike" kern="0" cap="none" spc="0" normalizeH="0" baseline="0" noProof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Yearly</a:t>
                      </a:r>
                      <a:r>
                        <a:rPr kumimoji="0" lang="sk-SK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report</a:t>
                      </a:r>
                      <a:endParaRPr kumimoji="0" 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9522" marR="79522" marT="39760" marB="39760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eaLnBrk="1" fontAlgn="auto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9984169"/>
                  </a:ext>
                </a:extLst>
              </a:tr>
              <a:tr h="266631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200" b="0" i="0" u="none" strike="noStrike" kern="0" cap="none" spc="0" normalizeH="0" baseline="0" noProof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Daily</a:t>
                      </a:r>
                      <a:r>
                        <a:rPr kumimoji="0" lang="sk-SK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ATC</a:t>
                      </a:r>
                      <a:endParaRPr kumimoji="0" 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9522" marR="79522" marT="39760" marB="39760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200" b="0" i="0" u="none" strike="noStrike" kern="0" cap="none" spc="0" normalizeH="0" baseline="0" noProof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Daily</a:t>
                      </a:r>
                      <a:r>
                        <a:rPr kumimoji="0" lang="sk-SK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CZC</a:t>
                      </a:r>
                      <a:endParaRPr kumimoji="0" 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42" marR="5964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040936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5083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DC2DF00C-275D-4A8B-9D54-E4503607B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704675"/>
            <a:ext cx="7737104" cy="540000"/>
          </a:xfrm>
        </p:spPr>
        <p:txBody>
          <a:bodyPr lIns="0" rIns="0" anchor="t" anchorCtr="0">
            <a:noAutofit/>
          </a:bodyPr>
          <a:lstStyle/>
          <a:p>
            <a:r>
              <a:rPr lang="en-US" sz="2100" b="1" dirty="0">
                <a:solidFill>
                  <a:srgbClr val="265787"/>
                </a:solidFill>
                <a:latin typeface="Calibri" panose="020F0502020204030204" pitchFamily="34" charset="0"/>
              </a:rPr>
              <a:t>Changes in publication of information for </a:t>
            </a:r>
            <a:r>
              <a:rPr lang="sk-SK" sz="2100" b="1" dirty="0">
                <a:solidFill>
                  <a:srgbClr val="265787"/>
                </a:solidFill>
                <a:latin typeface="Calibri" panose="020F0502020204030204" pitchFamily="34" charset="0"/>
              </a:rPr>
              <a:t>DAM 			2/4</a:t>
            </a:r>
          </a:p>
        </p:txBody>
      </p:sp>
      <p:sp>
        <p:nvSpPr>
          <p:cNvPr id="9" name="Zástupný symbol obsahu 2">
            <a:extLst>
              <a:ext uri="{FF2B5EF4-FFF2-40B4-BE49-F238E27FC236}">
                <a16:creationId xmlns:a16="http://schemas.microsoft.com/office/drawing/2014/main" id="{297992A1-340A-4B01-93E7-974FED69731F}"/>
              </a:ext>
            </a:extLst>
          </p:cNvPr>
          <p:cNvSpPr txBox="1">
            <a:spLocks/>
          </p:cNvSpPr>
          <p:nvPr/>
        </p:nvSpPr>
        <p:spPr>
          <a:xfrm>
            <a:off x="900000" y="1291591"/>
            <a:ext cx="7344000" cy="367334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ctr" hangingPunct="0">
              <a:lnSpc>
                <a:spcPts val="1600"/>
              </a:lnSpc>
            </a:pPr>
            <a:r>
              <a:rPr lang="sk-SK" sz="1600" err="1"/>
              <a:t>Example</a:t>
            </a:r>
            <a:r>
              <a:rPr lang="sk-SK" sz="1600"/>
              <a:t> of change in </a:t>
            </a:r>
            <a:r>
              <a:rPr lang="sk-SK" sz="1600" err="1"/>
              <a:t>concept</a:t>
            </a:r>
            <a:r>
              <a:rPr lang="sk-SK" sz="1600"/>
              <a:t> of </a:t>
            </a:r>
            <a:r>
              <a:rPr lang="sk-SK" sz="1600" err="1"/>
              <a:t>subpages</a:t>
            </a:r>
            <a:r>
              <a:rPr lang="sk-SK" sz="1600"/>
              <a:t> in </a:t>
            </a:r>
            <a:r>
              <a:rPr lang="sk-SK" sz="1600" err="1"/>
              <a:t>navigation</a:t>
            </a:r>
            <a:r>
              <a:rPr lang="sk-SK" sz="1600"/>
              <a:t> on OKTE </a:t>
            </a:r>
            <a:r>
              <a:rPr lang="sk-SK" sz="1600" err="1"/>
              <a:t>website</a:t>
            </a:r>
            <a:r>
              <a:rPr lang="sk-SK" sz="1600"/>
              <a:t>:</a:t>
            </a:r>
          </a:p>
          <a:p>
            <a:pPr marL="0" indent="0" fontAlgn="ctr" hangingPunct="0">
              <a:lnSpc>
                <a:spcPts val="1600"/>
              </a:lnSpc>
              <a:buNone/>
            </a:pPr>
            <a:endParaRPr lang="sk-SK" sz="1600"/>
          </a:p>
          <a:p>
            <a:pPr marL="0" indent="0" fontAlgn="ctr" hangingPunct="0">
              <a:lnSpc>
                <a:spcPct val="100000"/>
              </a:lnSpc>
              <a:buNone/>
            </a:pPr>
            <a:endParaRPr lang="sk-SK" sz="160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9408EDD3-2936-4EC6-A5FA-55C68CB4CD90}"/>
              </a:ext>
            </a:extLst>
          </p:cNvPr>
          <p:cNvSpPr txBox="1"/>
          <p:nvPr/>
        </p:nvSpPr>
        <p:spPr>
          <a:xfrm>
            <a:off x="2121649" y="5815756"/>
            <a:ext cx="5397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kern="0">
                <a:cs typeface="Arial" panose="020B0604020202020204" pitchFamily="34" charset="0"/>
              </a:rPr>
              <a:t>TEST </a:t>
            </a:r>
            <a:r>
              <a:rPr lang="sk-SK" sz="1200" kern="0" err="1">
                <a:cs typeface="Arial" panose="020B0604020202020204" pitchFamily="34" charset="0"/>
              </a:rPr>
              <a:t>environment</a:t>
            </a:r>
            <a:r>
              <a:rPr lang="sk-SK" sz="1200" kern="0">
                <a:cs typeface="Arial" panose="020B0604020202020204" pitchFamily="34" charset="0"/>
              </a:rPr>
              <a:t> of OKTE </a:t>
            </a:r>
            <a:r>
              <a:rPr lang="sk-SK" sz="1200" kern="0" err="1">
                <a:cs typeface="Arial" panose="020B0604020202020204" pitchFamily="34" charset="0"/>
              </a:rPr>
              <a:t>website</a:t>
            </a:r>
            <a:r>
              <a:rPr lang="sk-SK" sz="1200" kern="0">
                <a:cs typeface="Arial" panose="020B0604020202020204" pitchFamily="34" charset="0"/>
              </a:rPr>
              <a:t>: </a:t>
            </a:r>
            <a:r>
              <a:rPr lang="sk-SK" sz="1200" kern="0">
                <a:cs typeface="Arial" panose="020B0604020202020204" pitchFamily="34" charset="0"/>
                <a:hlinkClick r:id="rId3"/>
              </a:rPr>
              <a:t>https://test.okte.sk</a:t>
            </a:r>
            <a:r>
              <a:rPr lang="sk-SK" sz="1200" kern="0">
                <a:cs typeface="Arial" panose="020B0604020202020204" pitchFamily="34" charset="0"/>
              </a:rPr>
              <a:t> (</a:t>
            </a:r>
            <a:r>
              <a:rPr lang="sk-SK" sz="1200" kern="0" err="1">
                <a:cs typeface="Arial" panose="020B0604020202020204" pitchFamily="34" charset="0"/>
              </a:rPr>
              <a:t>changes</a:t>
            </a:r>
            <a:r>
              <a:rPr lang="sk-SK" sz="1200" kern="0">
                <a:cs typeface="Arial" panose="020B0604020202020204" pitchFamily="34" charset="0"/>
              </a:rPr>
              <a:t> </a:t>
            </a:r>
            <a:r>
              <a:rPr lang="sk-SK" sz="1200" kern="0" err="1">
                <a:cs typeface="Arial" panose="020B0604020202020204" pitchFamily="34" charset="0"/>
              </a:rPr>
              <a:t>already</a:t>
            </a:r>
            <a:r>
              <a:rPr lang="sk-SK" sz="1200" kern="0">
                <a:cs typeface="Arial" panose="020B0604020202020204" pitchFamily="34" charset="0"/>
              </a:rPr>
              <a:t> </a:t>
            </a:r>
            <a:r>
              <a:rPr lang="sk-SK" sz="1200" kern="0" err="1">
                <a:cs typeface="Arial" panose="020B0604020202020204" pitchFamily="34" charset="0"/>
              </a:rPr>
              <a:t>available</a:t>
            </a:r>
            <a:r>
              <a:rPr lang="sk-SK" sz="1200" kern="0">
                <a:cs typeface="Arial" panose="020B0604020202020204" pitchFamily="34" charset="0"/>
              </a:rPr>
              <a:t>) </a:t>
            </a:r>
            <a:endParaRPr lang="sk-SK" sz="1200"/>
          </a:p>
          <a:p>
            <a:endParaRPr lang="sk-SK" sz="120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9D7E0D0D-B133-4F70-9560-8321291FEF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10" y="1703534"/>
            <a:ext cx="7166190" cy="395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000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DC2DF00C-275D-4A8B-9D54-E4503607B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691770"/>
            <a:ext cx="7786800" cy="540000"/>
          </a:xfrm>
        </p:spPr>
        <p:txBody>
          <a:bodyPr lIns="0" rIns="0" anchor="t" anchorCtr="0">
            <a:normAutofit/>
          </a:bodyPr>
          <a:lstStyle/>
          <a:p>
            <a:r>
              <a:rPr lang="en-US" sz="2100" b="1" dirty="0">
                <a:solidFill>
                  <a:srgbClr val="265787"/>
                </a:solidFill>
                <a:latin typeface="Calibri" panose="020F0502020204030204" pitchFamily="34" charset="0"/>
              </a:rPr>
              <a:t>Changes in publication of information for </a:t>
            </a:r>
            <a:r>
              <a:rPr lang="sk-SK" sz="2100" b="1" dirty="0">
                <a:solidFill>
                  <a:srgbClr val="265787"/>
                </a:solidFill>
                <a:latin typeface="Calibri" panose="020F0502020204030204" pitchFamily="34" charset="0"/>
              </a:rPr>
              <a:t>DAM 			3/4</a:t>
            </a:r>
          </a:p>
        </p:txBody>
      </p:sp>
      <p:sp>
        <p:nvSpPr>
          <p:cNvPr id="9" name="Zástupný symbol obsahu 2">
            <a:extLst>
              <a:ext uri="{FF2B5EF4-FFF2-40B4-BE49-F238E27FC236}">
                <a16:creationId xmlns:a16="http://schemas.microsoft.com/office/drawing/2014/main" id="{297992A1-340A-4B01-93E7-974FED69731F}"/>
              </a:ext>
            </a:extLst>
          </p:cNvPr>
          <p:cNvSpPr txBox="1">
            <a:spLocks/>
          </p:cNvSpPr>
          <p:nvPr/>
        </p:nvSpPr>
        <p:spPr>
          <a:xfrm>
            <a:off x="900000" y="1291591"/>
            <a:ext cx="7344000" cy="51519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ctr" hangingPunct="0">
              <a:lnSpc>
                <a:spcPts val="1600"/>
              </a:lnSpc>
            </a:pPr>
            <a:r>
              <a:rPr lang="sk-SK" sz="1600" err="1"/>
              <a:t>Example</a:t>
            </a:r>
            <a:r>
              <a:rPr lang="sk-SK" sz="1600"/>
              <a:t> of change in </a:t>
            </a:r>
            <a:r>
              <a:rPr lang="sk-SK" sz="1600" err="1"/>
              <a:t>concept</a:t>
            </a:r>
            <a:r>
              <a:rPr lang="sk-SK" sz="1600"/>
              <a:t> of </a:t>
            </a:r>
            <a:r>
              <a:rPr lang="sk-SK" sz="1600" err="1"/>
              <a:t>subpages</a:t>
            </a:r>
            <a:r>
              <a:rPr lang="sk-SK" sz="1600"/>
              <a:t> in </a:t>
            </a:r>
            <a:r>
              <a:rPr lang="sk-SK" sz="1600" err="1"/>
              <a:t>navigation</a:t>
            </a:r>
            <a:r>
              <a:rPr lang="sk-SK" sz="1600"/>
              <a:t> of </a:t>
            </a:r>
            <a:r>
              <a:rPr lang="sk-SK" sz="1600" kern="0" err="1">
                <a:cs typeface="Arial" panose="020B0604020202020204" pitchFamily="34" charset="0"/>
              </a:rPr>
              <a:t>XMtrade</a:t>
            </a:r>
            <a:r>
              <a:rPr lang="sk-SK" sz="1400" kern="0" baseline="3000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sk-SK" sz="1600" kern="0">
                <a:cs typeface="Arial" panose="020B0604020202020204" pitchFamily="34" charset="0"/>
              </a:rPr>
              <a:t>/ISOT </a:t>
            </a:r>
            <a:r>
              <a:rPr lang="sk-SK" sz="1600" kern="0" err="1">
                <a:cs typeface="Arial" panose="020B0604020202020204" pitchFamily="34" charset="0"/>
              </a:rPr>
              <a:t>portal</a:t>
            </a:r>
            <a:r>
              <a:rPr lang="sk-SK" sz="1600" kern="0">
                <a:cs typeface="Arial" panose="020B0604020202020204" pitchFamily="34" charset="0"/>
              </a:rPr>
              <a:t>:</a:t>
            </a:r>
            <a:endParaRPr lang="sk-SK" sz="1600"/>
          </a:p>
          <a:p>
            <a:pPr marL="0" indent="0" fontAlgn="ctr" hangingPunct="0">
              <a:lnSpc>
                <a:spcPct val="100000"/>
              </a:lnSpc>
              <a:buNone/>
            </a:pPr>
            <a:endParaRPr lang="sk-SK" sz="1600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DA7ADCDE-0E09-41C9-8E2B-3B287CA6A4BD}"/>
              </a:ext>
            </a:extLst>
          </p:cNvPr>
          <p:cNvSpPr txBox="1"/>
          <p:nvPr/>
        </p:nvSpPr>
        <p:spPr>
          <a:xfrm>
            <a:off x="2121649" y="5816866"/>
            <a:ext cx="5431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kern="0">
                <a:cs typeface="Arial" panose="020B0604020202020204" pitchFamily="34" charset="0"/>
              </a:rPr>
              <a:t>TEST </a:t>
            </a:r>
            <a:r>
              <a:rPr lang="sk-SK" sz="1200" kern="0" err="1">
                <a:cs typeface="Arial" panose="020B0604020202020204" pitchFamily="34" charset="0"/>
              </a:rPr>
              <a:t>environment</a:t>
            </a:r>
            <a:r>
              <a:rPr lang="sk-SK" sz="1200" kern="0">
                <a:cs typeface="Arial" panose="020B0604020202020204" pitchFamily="34" charset="0"/>
              </a:rPr>
              <a:t> of </a:t>
            </a:r>
            <a:r>
              <a:rPr lang="sk-SK" sz="1200" kern="0" err="1">
                <a:cs typeface="Arial" panose="020B0604020202020204" pitchFamily="34" charset="0"/>
              </a:rPr>
              <a:t>the</a:t>
            </a:r>
            <a:r>
              <a:rPr lang="sk-SK" sz="1200" kern="0">
                <a:cs typeface="Arial" panose="020B0604020202020204" pitchFamily="34" charset="0"/>
              </a:rPr>
              <a:t> </a:t>
            </a:r>
            <a:r>
              <a:rPr lang="sk-SK" sz="1200" kern="0" err="1">
                <a:cs typeface="Arial" panose="020B0604020202020204" pitchFamily="34" charset="0"/>
              </a:rPr>
              <a:t>portal</a:t>
            </a:r>
            <a:r>
              <a:rPr lang="sk-SK" sz="1200" kern="0">
                <a:cs typeface="Arial" panose="020B0604020202020204" pitchFamily="34" charset="0"/>
              </a:rPr>
              <a:t>: </a:t>
            </a:r>
            <a:r>
              <a:rPr lang="sk-SK" sz="1200" kern="0">
                <a:cs typeface="Arial" panose="020B0604020202020204" pitchFamily="34" charset="0"/>
                <a:hlinkClick r:id="rId3"/>
              </a:rPr>
              <a:t>https://test-isot.okte.sk</a:t>
            </a:r>
            <a:r>
              <a:rPr lang="sk-SK" sz="1200" kern="0">
                <a:cs typeface="Arial" panose="020B0604020202020204" pitchFamily="34" charset="0"/>
              </a:rPr>
              <a:t> (</a:t>
            </a:r>
            <a:r>
              <a:rPr lang="sk-SK" sz="1200" kern="0" err="1">
                <a:cs typeface="Arial" panose="020B0604020202020204" pitchFamily="34" charset="0"/>
              </a:rPr>
              <a:t>changes</a:t>
            </a:r>
            <a:r>
              <a:rPr lang="sk-SK" sz="1200" kern="0">
                <a:cs typeface="Arial" panose="020B0604020202020204" pitchFamily="34" charset="0"/>
              </a:rPr>
              <a:t> </a:t>
            </a:r>
            <a:r>
              <a:rPr lang="sk-SK" sz="1200" kern="0" err="1">
                <a:cs typeface="Arial" panose="020B0604020202020204" pitchFamily="34" charset="0"/>
              </a:rPr>
              <a:t>already</a:t>
            </a:r>
            <a:r>
              <a:rPr lang="sk-SK" sz="1200" kern="0">
                <a:cs typeface="Arial" panose="020B0604020202020204" pitchFamily="34" charset="0"/>
              </a:rPr>
              <a:t> </a:t>
            </a:r>
            <a:r>
              <a:rPr lang="sk-SK" sz="1200" kern="0" err="1">
                <a:cs typeface="Arial" panose="020B0604020202020204" pitchFamily="34" charset="0"/>
              </a:rPr>
              <a:t>available</a:t>
            </a:r>
            <a:r>
              <a:rPr lang="sk-SK" sz="1200" kern="0">
                <a:cs typeface="Arial" panose="020B0604020202020204" pitchFamily="34" charset="0"/>
              </a:rPr>
              <a:t>) </a:t>
            </a:r>
            <a:endParaRPr lang="sk-SK" sz="1200"/>
          </a:p>
          <a:p>
            <a:endParaRPr lang="sk-SK" sz="1200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7214C3D8-8BF0-4429-B507-B8DE26FA54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235" y="1631598"/>
            <a:ext cx="4787258" cy="418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10021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Motí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65787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8D455341E8E9240BFAEB33C6B52999A" ma:contentTypeVersion="11" ma:contentTypeDescription="Umožňuje vytvoriť nový dokument." ma:contentTypeScope="" ma:versionID="17e51771dac514b9d3527fd6c1d7918d">
  <xsd:schema xmlns:xsd="http://www.w3.org/2001/XMLSchema" xmlns:xs="http://www.w3.org/2001/XMLSchema" xmlns:p="http://schemas.microsoft.com/office/2006/metadata/properties" xmlns:ns2="648c4ac5-4679-482f-b2df-d49fe16ee79a" xmlns:ns3="5f13a04a-9813-4027-8c89-a1626e3d1d41" targetNamespace="http://schemas.microsoft.com/office/2006/metadata/properties" ma:root="true" ma:fieldsID="6c8b30c2647eef97d7d7c662e48cb96e" ns2:_="" ns3:_="">
    <xsd:import namespace="648c4ac5-4679-482f-b2df-d49fe16ee79a"/>
    <xsd:import namespace="5f13a04a-9813-4027-8c89-a1626e3d1d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8c4ac5-4679-482f-b2df-d49fe16ee7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13a04a-9813-4027-8c89-a1626e3d1d4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ACD6D99-541B-47B7-A688-105A91A802B0}">
  <ds:schemaRefs>
    <ds:schemaRef ds:uri="5f13a04a-9813-4027-8c89-a1626e3d1d41"/>
    <ds:schemaRef ds:uri="648c4ac5-4679-482f-b2df-d49fe16ee79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BDB58A1-1CAF-45BA-B1D5-DC3EA048B5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564F199-A2EE-4ADE-B218-87BE968B5DD3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5f13a04a-9813-4027-8c89-a1626e3d1d41"/>
    <ds:schemaRef ds:uri="http://www.w3.org/XML/1998/namespace"/>
    <ds:schemaRef ds:uri="http://schemas.microsoft.com/office/infopath/2007/PartnerControls"/>
    <ds:schemaRef ds:uri="648c4ac5-4679-482f-b2df-d49fe16ee79a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10102</TotalTime>
  <Words>641</Words>
  <Application>Microsoft Office PowerPoint</Application>
  <PresentationFormat>Prezentácia na obrazovke (4:3)</PresentationFormat>
  <Paragraphs>72</Paragraphs>
  <Slides>12</Slides>
  <Notes>0</Notes>
  <HiddenSlides>0</HiddenSlides>
  <MMClips>0</MMClips>
  <ScaleCrop>false</ScaleCrop>
  <HeadingPairs>
    <vt:vector size="8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Motív Office</vt:lpstr>
      <vt:lpstr>Acrobat Document</vt:lpstr>
      <vt:lpstr>Changes for market participants</vt:lpstr>
      <vt:lpstr>CONTENTS</vt:lpstr>
      <vt:lpstr>Summary of changes with an impact on market participants (MPs)</vt:lpstr>
      <vt:lpstr>Orders for Day-Ahead Market</vt:lpstr>
      <vt:lpstr>Change of principle in curtailment of traded volume</vt:lpstr>
      <vt:lpstr>External interfaces for MPs</vt:lpstr>
      <vt:lpstr>Changes in publication of information for DAM    1/4</vt:lpstr>
      <vt:lpstr>Changes in publication of information for DAM    2/4</vt:lpstr>
      <vt:lpstr>Changes in publication of information for DAM    3/4</vt:lpstr>
      <vt:lpstr>Changes in publication of information for DAM    4/4</vt:lpstr>
      <vt:lpstr>Changes in documentation</vt:lpstr>
      <vt:lpstr>Additional questions will be answered 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jan</dc:creator>
  <cp:lastModifiedBy>Porubská Simona</cp:lastModifiedBy>
  <cp:revision>19</cp:revision>
  <dcterms:created xsi:type="dcterms:W3CDTF">2017-10-10T14:18:31Z</dcterms:created>
  <dcterms:modified xsi:type="dcterms:W3CDTF">2022-03-30T12:48:28Z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0x010100E8D455341E8E9240BFAEB33C6B52999A</vt:lpwstr>
  </property>
</Properties>
</file>