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478" r:id="rId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A6810-B774-4C02-9386-D84207EA6D17}" v="329" dt="2021-10-20T11:48:35.214"/>
    <p1510:client id="{51E09233-1A83-45FF-8701-BB90537A29B3}" v="113" dt="2021-10-20T12:09:05.294"/>
    <p1510:client id="{B0AE970B-7005-41CA-9C4A-EB3E78A7453D}" v="911" dt="2021-10-20T08:31:01.084"/>
    <p1510:client id="{BEBBB89A-3F2B-48F5-8BA0-B55D728D3ACF}" v="1" dt="2021-10-20T11:53:43.242"/>
    <p1510:client id="{DB63AE00-2611-4F34-B901-AB0B1ED30898}" v="4" dt="2021-10-20T12:10:30.116"/>
    <p1510:client id="{E622ED5D-7DA1-45FA-8EFD-901042F99925}" v="507" dt="2021-10-20T15:53:07.5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-35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rubská Simona" userId="e692fd1c-80b1-4cfb-976b-ed66825cfee3" providerId="ADAL" clId="{E622ED5D-7DA1-45FA-8EFD-901042F99925}"/>
    <pc:docChg chg="undo custSel modSld">
      <pc:chgData name="Porubská Simona" userId="e692fd1c-80b1-4cfb-976b-ed66825cfee3" providerId="ADAL" clId="{E622ED5D-7DA1-45FA-8EFD-901042F99925}" dt="2021-10-20T16:01:56.447" v="717" actId="14100"/>
      <pc:docMkLst>
        <pc:docMk/>
      </pc:docMkLst>
      <pc:sldChg chg="addSp delSp modSp mod">
        <pc:chgData name="Porubská Simona" userId="e692fd1c-80b1-4cfb-976b-ed66825cfee3" providerId="ADAL" clId="{E622ED5D-7DA1-45FA-8EFD-901042F99925}" dt="2021-10-20T16:01:56.447" v="717" actId="14100"/>
        <pc:sldMkLst>
          <pc:docMk/>
          <pc:sldMk cId="2501659282" sldId="478"/>
        </pc:sldMkLst>
        <pc:spChg chg="mod">
          <ac:chgData name="Porubská Simona" userId="e692fd1c-80b1-4cfb-976b-ed66825cfee3" providerId="ADAL" clId="{E622ED5D-7DA1-45FA-8EFD-901042F99925}" dt="2021-10-20T10:29:24.761" v="271" actId="122"/>
          <ac:spMkLst>
            <pc:docMk/>
            <pc:sldMk cId="2501659282" sldId="478"/>
            <ac:spMk id="2" creationId="{00000000-0000-0000-0000-000000000000}"/>
          </ac:spMkLst>
        </pc:spChg>
        <pc:spChg chg="mod">
          <ac:chgData name="Porubská Simona" userId="e692fd1c-80b1-4cfb-976b-ed66825cfee3" providerId="ADAL" clId="{E622ED5D-7DA1-45FA-8EFD-901042F99925}" dt="2021-10-20T10:28:42.822" v="250" actId="255"/>
          <ac:spMkLst>
            <pc:docMk/>
            <pc:sldMk cId="2501659282" sldId="478"/>
            <ac:spMk id="4" creationId="{C86670CC-8821-4755-AC3C-5FBE3DB9A8D9}"/>
          </ac:spMkLst>
        </pc:spChg>
        <pc:spChg chg="mod">
          <ac:chgData name="Porubská Simona" userId="e692fd1c-80b1-4cfb-976b-ed66825cfee3" providerId="ADAL" clId="{E622ED5D-7DA1-45FA-8EFD-901042F99925}" dt="2021-10-20T10:29:01.435" v="262" actId="1076"/>
          <ac:spMkLst>
            <pc:docMk/>
            <pc:sldMk cId="2501659282" sldId="478"/>
            <ac:spMk id="6" creationId="{E7D993CB-5739-4091-A39D-AA5A889288A8}"/>
          </ac:spMkLst>
        </pc:spChg>
        <pc:spChg chg="mod">
          <ac:chgData name="Porubská Simona" userId="e692fd1c-80b1-4cfb-976b-ed66825cfee3" providerId="ADAL" clId="{E622ED5D-7DA1-45FA-8EFD-901042F99925}" dt="2021-10-20T10:26:36.635" v="188" actId="14100"/>
          <ac:spMkLst>
            <pc:docMk/>
            <pc:sldMk cId="2501659282" sldId="478"/>
            <ac:spMk id="9" creationId="{00000000-0000-0000-0000-000000000000}"/>
          </ac:spMkLst>
        </pc:spChg>
        <pc:spChg chg="add mod">
          <ac:chgData name="Porubská Simona" userId="e692fd1c-80b1-4cfb-976b-ed66825cfee3" providerId="ADAL" clId="{E622ED5D-7DA1-45FA-8EFD-901042F99925}" dt="2021-10-20T16:01:56.447" v="717" actId="14100"/>
          <ac:spMkLst>
            <pc:docMk/>
            <pc:sldMk cId="2501659282" sldId="478"/>
            <ac:spMk id="22" creationId="{6F4AB989-AF7A-4677-AC94-06C9ECBBA6AA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111" creationId="{F01AEA0E-4288-4EB9-951D-18BE77464CC3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205" creationId="{CC40D9E4-866C-4C1D-AFC9-8C76C426728D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206" creationId="{CB2A30F0-CCE6-4695-8D0A-20E0F7644277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207" creationId="{FB9B4EA7-6CC6-4C43-8EBC-B996FA3E6656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208" creationId="{D5EC6E48-4C98-473E-9484-DEDC8B8D32ED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209" creationId="{126F72DA-A840-4017-8C14-C60CF0630498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210" creationId="{E0CC4875-4106-47A5-9B12-49E960C36A4F}"/>
          </ac:spMkLst>
        </pc:spChg>
        <pc:spChg chg="del">
          <ac:chgData name="Porubská Simona" userId="e692fd1c-80b1-4cfb-976b-ed66825cfee3" providerId="ADAL" clId="{E622ED5D-7DA1-45FA-8EFD-901042F99925}" dt="2021-10-20T10:22:53.027" v="60" actId="478"/>
          <ac:spMkLst>
            <pc:docMk/>
            <pc:sldMk cId="2501659282" sldId="478"/>
            <ac:spMk id="249" creationId="{007F218F-442E-41CC-8D6D-FC652163E81A}"/>
          </ac:spMkLst>
        </pc:spChg>
        <pc:spChg chg="mod">
          <ac:chgData name="Porubská Simona" userId="e692fd1c-80b1-4cfb-976b-ed66825cfee3" providerId="ADAL" clId="{E622ED5D-7DA1-45FA-8EFD-901042F99925}" dt="2021-10-20T10:30:01.525" v="279" actId="20577"/>
          <ac:spMkLst>
            <pc:docMk/>
            <pc:sldMk cId="2501659282" sldId="478"/>
            <ac:spMk id="253" creationId="{7990A675-C663-4168-8814-0BDBDD6BE046}"/>
          </ac:spMkLst>
        </pc:spChg>
        <pc:spChg chg="mod">
          <ac:chgData name="Porubská Simona" userId="e692fd1c-80b1-4cfb-976b-ed66825cfee3" providerId="ADAL" clId="{E622ED5D-7DA1-45FA-8EFD-901042F99925}" dt="2021-10-20T10:29:51.104" v="275" actId="14100"/>
          <ac:spMkLst>
            <pc:docMk/>
            <pc:sldMk cId="2501659282" sldId="478"/>
            <ac:spMk id="258" creationId="{FF91D02C-6684-4FE1-B6D6-12C0298D0627}"/>
          </ac:spMkLst>
        </pc:spChg>
        <pc:spChg chg="del">
          <ac:chgData name="Porubská Simona" userId="e692fd1c-80b1-4cfb-976b-ed66825cfee3" providerId="ADAL" clId="{E622ED5D-7DA1-45FA-8EFD-901042F99925}" dt="2021-10-20T10:22:46.291" v="58" actId="478"/>
          <ac:spMkLst>
            <pc:docMk/>
            <pc:sldMk cId="2501659282" sldId="478"/>
            <ac:spMk id="294" creationId="{950D11DD-16EA-4D29-ACCE-23DC0B25587C}"/>
          </ac:spMkLst>
        </pc:spChg>
        <pc:spChg chg="mod">
          <ac:chgData name="Porubská Simona" userId="e692fd1c-80b1-4cfb-976b-ed66825cfee3" providerId="ADAL" clId="{E622ED5D-7DA1-45FA-8EFD-901042F99925}" dt="2021-10-20T10:30:14.292" v="283" actId="14100"/>
          <ac:spMkLst>
            <pc:docMk/>
            <pc:sldMk cId="2501659282" sldId="478"/>
            <ac:spMk id="305" creationId="{EBE8821A-5F36-4921-915E-47CA3A950E46}"/>
          </ac:spMkLst>
        </pc:spChg>
        <pc:spChg chg="del">
          <ac:chgData name="Porubská Simona" userId="e692fd1c-80b1-4cfb-976b-ed66825cfee3" providerId="ADAL" clId="{E622ED5D-7DA1-45FA-8EFD-901042F99925}" dt="2021-10-20T10:23:41.107" v="82" actId="478"/>
          <ac:spMkLst>
            <pc:docMk/>
            <pc:sldMk cId="2501659282" sldId="478"/>
            <ac:spMk id="306" creationId="{8304712B-BDDB-4AAA-8FA3-443FA2CCEB20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322" creationId="{D995486F-A73E-47FC-9747-9112A8C70C2D}"/>
          </ac:spMkLst>
        </pc:spChg>
        <pc:spChg chg="mod">
          <ac:chgData name="Porubská Simona" userId="e692fd1c-80b1-4cfb-976b-ed66825cfee3" providerId="ADAL" clId="{E622ED5D-7DA1-45FA-8EFD-901042F99925}" dt="2021-10-20T15:42:05.597" v="693" actId="20577"/>
          <ac:spMkLst>
            <pc:docMk/>
            <pc:sldMk cId="2501659282" sldId="478"/>
            <ac:spMk id="323" creationId="{8A73BEF2-C6DD-49A7-8BEA-B6B71AFF9E4E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328" creationId="{872D501D-A7B5-4F96-BB21-8B804A59A70E}"/>
          </ac:spMkLst>
        </pc:spChg>
        <pc:spChg chg="mod">
          <ac:chgData name="Porubská Simona" userId="e692fd1c-80b1-4cfb-976b-ed66825cfee3" providerId="ADAL" clId="{E622ED5D-7DA1-45FA-8EFD-901042F99925}" dt="2021-10-20T15:41:59.668" v="691" actId="20577"/>
          <ac:spMkLst>
            <pc:docMk/>
            <pc:sldMk cId="2501659282" sldId="478"/>
            <ac:spMk id="333" creationId="{196493BC-F177-4E81-9EA6-7A7DDCC4B952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342" creationId="{3165B959-765E-4AB3-A718-201248C72698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348" creationId="{D6B0151C-143A-4B2C-A24F-E487EA7C9A6B}"/>
          </ac:spMkLst>
        </pc:spChg>
        <pc:spChg chg="mod">
          <ac:chgData name="Porubská Simona" userId="e692fd1c-80b1-4cfb-976b-ed66825cfee3" providerId="ADAL" clId="{E622ED5D-7DA1-45FA-8EFD-901042F99925}" dt="2021-10-20T10:26:15.573" v="175" actId="1036"/>
          <ac:spMkLst>
            <pc:docMk/>
            <pc:sldMk cId="2501659282" sldId="478"/>
            <ac:spMk id="349" creationId="{6B81CE4B-FD09-43F2-88F3-E7F90205BACB}"/>
          </ac:spMkLst>
        </pc:spChg>
        <pc:grpChg chg="mod">
          <ac:chgData name="Porubská Simona" userId="e692fd1c-80b1-4cfb-976b-ed66825cfee3" providerId="ADAL" clId="{E622ED5D-7DA1-45FA-8EFD-901042F99925}" dt="2021-10-20T10:26:15.573" v="175" actId="1036"/>
          <ac:grpSpMkLst>
            <pc:docMk/>
            <pc:sldMk cId="2501659282" sldId="478"/>
            <ac:grpSpMk id="248" creationId="{ADDE0295-EB9F-4B68-9376-51E44069F1C5}"/>
          </ac:grpSpMkLst>
        </pc:grpChg>
        <pc:grpChg chg="mod">
          <ac:chgData name="Porubská Simona" userId="e692fd1c-80b1-4cfb-976b-ed66825cfee3" providerId="ADAL" clId="{E622ED5D-7DA1-45FA-8EFD-901042F99925}" dt="2021-10-20T10:26:15.573" v="175" actId="1036"/>
          <ac:grpSpMkLst>
            <pc:docMk/>
            <pc:sldMk cId="2501659282" sldId="478"/>
            <ac:grpSpMk id="254" creationId="{9155646C-6FDA-43B5-8E65-F5D6415FE680}"/>
          </ac:grpSpMkLst>
        </pc:grpChg>
        <pc:grpChg chg="mod">
          <ac:chgData name="Porubská Simona" userId="e692fd1c-80b1-4cfb-976b-ed66825cfee3" providerId="ADAL" clId="{E622ED5D-7DA1-45FA-8EFD-901042F99925}" dt="2021-10-20T10:26:15.573" v="175" actId="1036"/>
          <ac:grpSpMkLst>
            <pc:docMk/>
            <pc:sldMk cId="2501659282" sldId="478"/>
            <ac:grpSpMk id="301" creationId="{3D415188-54C4-4CF2-902F-CD0FFF3D1C52}"/>
          </ac:grpSpMkLst>
        </pc:grpChg>
        <pc:grpChg chg="mod">
          <ac:chgData name="Porubská Simona" userId="e692fd1c-80b1-4cfb-976b-ed66825cfee3" providerId="ADAL" clId="{E622ED5D-7DA1-45FA-8EFD-901042F99925}" dt="2021-10-20T10:26:15.573" v="175" actId="1036"/>
          <ac:grpSpMkLst>
            <pc:docMk/>
            <pc:sldMk cId="2501659282" sldId="478"/>
            <ac:grpSpMk id="308" creationId="{E3584BD1-D0B9-44A9-B14D-F78E377340F7}"/>
          </ac:grpSpMkLst>
        </pc:grpChg>
        <pc:grpChg chg="mod">
          <ac:chgData name="Porubská Simona" userId="e692fd1c-80b1-4cfb-976b-ed66825cfee3" providerId="ADAL" clId="{E622ED5D-7DA1-45FA-8EFD-901042F99925}" dt="2021-10-20T10:26:15.573" v="175" actId="1036"/>
          <ac:grpSpMkLst>
            <pc:docMk/>
            <pc:sldMk cId="2501659282" sldId="478"/>
            <ac:grpSpMk id="313" creationId="{CBDD5F63-494E-4C38-99FE-56D6747B1904}"/>
          </ac:grpSpMkLst>
        </pc:grpChg>
        <pc:grpChg chg="mod">
          <ac:chgData name="Porubská Simona" userId="e692fd1c-80b1-4cfb-976b-ed66825cfee3" providerId="ADAL" clId="{E622ED5D-7DA1-45FA-8EFD-901042F99925}" dt="2021-10-20T10:26:15.573" v="175" actId="1036"/>
          <ac:grpSpMkLst>
            <pc:docMk/>
            <pc:sldMk cId="2501659282" sldId="478"/>
            <ac:grpSpMk id="317" creationId="{D8722798-2C53-4F4D-AA4E-A1E1BF940C83}"/>
          </ac:grpSpMkLst>
        </pc:grpChg>
        <pc:grpChg chg="mod">
          <ac:chgData name="Porubská Simona" userId="e692fd1c-80b1-4cfb-976b-ed66825cfee3" providerId="ADAL" clId="{E622ED5D-7DA1-45FA-8EFD-901042F99925}" dt="2021-10-20T10:26:15.573" v="175" actId="1036"/>
          <ac:grpSpMkLst>
            <pc:docMk/>
            <pc:sldMk cId="2501659282" sldId="478"/>
            <ac:grpSpMk id="324" creationId="{D3432405-3D23-4980-8BFC-42DD8CEC1EAF}"/>
          </ac:grpSpMkLst>
        </pc:grpChg>
        <pc:grpChg chg="mod">
          <ac:chgData name="Porubská Simona" userId="e692fd1c-80b1-4cfb-976b-ed66825cfee3" providerId="ADAL" clId="{E622ED5D-7DA1-45FA-8EFD-901042F99925}" dt="2021-10-20T10:26:15.573" v="175" actId="1036"/>
          <ac:grpSpMkLst>
            <pc:docMk/>
            <pc:sldMk cId="2501659282" sldId="478"/>
            <ac:grpSpMk id="329" creationId="{16530CE0-622B-4931-957D-70E88216EC93}"/>
          </ac:grpSpMkLst>
        </pc:grpChg>
        <pc:grpChg chg="mod">
          <ac:chgData name="Porubská Simona" userId="e692fd1c-80b1-4cfb-976b-ed66825cfee3" providerId="ADAL" clId="{E622ED5D-7DA1-45FA-8EFD-901042F99925}" dt="2021-10-20T10:26:15.573" v="175" actId="1036"/>
          <ac:grpSpMkLst>
            <pc:docMk/>
            <pc:sldMk cId="2501659282" sldId="478"/>
            <ac:grpSpMk id="334" creationId="{D82E79BF-251D-4428-A23E-2393B737F082}"/>
          </ac:grpSpMkLst>
        </pc:grpChg>
        <pc:grpChg chg="mod">
          <ac:chgData name="Porubská Simona" userId="e692fd1c-80b1-4cfb-976b-ed66825cfee3" providerId="ADAL" clId="{E622ED5D-7DA1-45FA-8EFD-901042F99925}" dt="2021-10-20T10:26:15.573" v="175" actId="1036"/>
          <ac:grpSpMkLst>
            <pc:docMk/>
            <pc:sldMk cId="2501659282" sldId="478"/>
            <ac:grpSpMk id="338" creationId="{79ACB7E3-9EE6-49AC-B517-50D2AF50C06E}"/>
          </ac:grpSpMkLst>
        </pc:grpChg>
        <pc:graphicFrameChg chg="mod">
          <ac:chgData name="Porubská Simona" userId="e692fd1c-80b1-4cfb-976b-ed66825cfee3" providerId="ADAL" clId="{E622ED5D-7DA1-45FA-8EFD-901042F99925}" dt="2021-10-20T15:52:50.391" v="704" actId="20577"/>
          <ac:graphicFrameMkLst>
            <pc:docMk/>
            <pc:sldMk cId="2501659282" sldId="478"/>
            <ac:graphicFrameMk id="166" creationId="{88787FDA-BA49-4B75-B67E-1BBFA1CA4147}"/>
          </ac:graphicFrameMkLst>
        </pc:graphicFrameChg>
        <pc:graphicFrameChg chg="mod modGraphic">
          <ac:chgData name="Porubská Simona" userId="e692fd1c-80b1-4cfb-976b-ed66825cfee3" providerId="ADAL" clId="{E622ED5D-7DA1-45FA-8EFD-901042F99925}" dt="2021-10-20T15:53:07.587" v="705" actId="20577"/>
          <ac:graphicFrameMkLst>
            <pc:docMk/>
            <pc:sldMk cId="2501659282" sldId="478"/>
            <ac:graphicFrameMk id="307" creationId="{BDDD6AA5-74EB-4389-95B0-8F11F904D11B}"/>
          </ac:graphicFrameMkLst>
        </pc:graphicFrameChg>
        <pc:picChg chg="mod">
          <ac:chgData name="Porubská Simona" userId="e692fd1c-80b1-4cfb-976b-ed66825cfee3" providerId="ADAL" clId="{E622ED5D-7DA1-45FA-8EFD-901042F99925}" dt="2021-10-20T10:23:27.448" v="80" actId="1037"/>
          <ac:picMkLst>
            <pc:docMk/>
            <pc:sldMk cId="2501659282" sldId="478"/>
            <ac:picMk id="251" creationId="{5DC27764-8005-41AC-AC4C-42B008485117}"/>
          </ac:picMkLst>
        </pc:picChg>
        <pc:picChg chg="del">
          <ac:chgData name="Porubská Simona" userId="e692fd1c-80b1-4cfb-976b-ed66825cfee3" providerId="ADAL" clId="{E622ED5D-7DA1-45FA-8EFD-901042F99925}" dt="2021-10-20T10:22:49.426" v="59" actId="478"/>
          <ac:picMkLst>
            <pc:docMk/>
            <pc:sldMk cId="2501659282" sldId="478"/>
            <ac:picMk id="252" creationId="{BFE4A885-29D1-416C-89BD-0D16E21A2C97}"/>
          </ac:picMkLst>
        </pc:picChg>
        <pc:picChg chg="del">
          <ac:chgData name="Porubská Simona" userId="e692fd1c-80b1-4cfb-976b-ed66825cfee3" providerId="ADAL" clId="{E622ED5D-7DA1-45FA-8EFD-901042F99925}" dt="2021-10-20T10:22:34.034" v="56" actId="478"/>
          <ac:picMkLst>
            <pc:docMk/>
            <pc:sldMk cId="2501659282" sldId="478"/>
            <ac:picMk id="256" creationId="{BD2156BD-AFB3-4B0E-86C1-7A02FA7F4E69}"/>
          </ac:picMkLst>
        </pc:picChg>
        <pc:picChg chg="mod">
          <ac:chgData name="Porubská Simona" userId="e692fd1c-80b1-4cfb-976b-ed66825cfee3" providerId="ADAL" clId="{E622ED5D-7DA1-45FA-8EFD-901042F99925}" dt="2021-10-20T10:25:31.095" v="113" actId="1036"/>
          <ac:picMkLst>
            <pc:docMk/>
            <pc:sldMk cId="2501659282" sldId="478"/>
            <ac:picMk id="257" creationId="{9672714D-C9F4-4E3B-98AF-13DAE3A40BA7}"/>
          </ac:picMkLst>
        </pc:picChg>
        <pc:picChg chg="mod">
          <ac:chgData name="Porubská Simona" userId="e692fd1c-80b1-4cfb-976b-ed66825cfee3" providerId="ADAL" clId="{E622ED5D-7DA1-45FA-8EFD-901042F99925}" dt="2021-10-20T10:24:15.623" v="95" actId="1035"/>
          <ac:picMkLst>
            <pc:docMk/>
            <pc:sldMk cId="2501659282" sldId="478"/>
            <ac:picMk id="303" creationId="{2F4026DB-A556-4668-87D2-5E4B4AC78B1F}"/>
          </ac:picMkLst>
        </pc:picChg>
        <pc:picChg chg="del">
          <ac:chgData name="Porubská Simona" userId="e692fd1c-80b1-4cfb-976b-ed66825cfee3" providerId="ADAL" clId="{E622ED5D-7DA1-45FA-8EFD-901042F99925}" dt="2021-10-20T10:23:43.265" v="83" actId="478"/>
          <ac:picMkLst>
            <pc:docMk/>
            <pc:sldMk cId="2501659282" sldId="478"/>
            <ac:picMk id="304" creationId="{03903205-A137-4435-B835-07AF2ABB6861}"/>
          </ac:picMkLst>
        </pc:picChg>
        <pc:cxnChg chg="mod">
          <ac:chgData name="Porubská Simona" userId="e692fd1c-80b1-4cfb-976b-ed66825cfee3" providerId="ADAL" clId="{E622ED5D-7DA1-45FA-8EFD-901042F99925}" dt="2021-10-20T10:27:04.937" v="235" actId="14100"/>
          <ac:cxnSpMkLst>
            <pc:docMk/>
            <pc:sldMk cId="2501659282" sldId="478"/>
            <ac:cxnSpMk id="5" creationId="{5611376E-EC7F-4AE9-B6E3-3EA603FD4322}"/>
          </ac:cxnSpMkLst>
        </pc:cxnChg>
        <pc:cxnChg chg="add mod">
          <ac:chgData name="Porubská Simona" userId="e692fd1c-80b1-4cfb-976b-ed66825cfee3" providerId="ADAL" clId="{E622ED5D-7DA1-45FA-8EFD-901042F99925}" dt="2021-10-20T10:26:15.573" v="175" actId="1036"/>
          <ac:cxnSpMkLst>
            <pc:docMk/>
            <pc:sldMk cId="2501659282" sldId="478"/>
            <ac:cxnSpMk id="108" creationId="{D0240EDA-646C-4317-AE5A-11FFD01B85D6}"/>
          </ac:cxnSpMkLst>
        </pc:cxnChg>
        <pc:cxnChg chg="mod">
          <ac:chgData name="Porubská Simona" userId="e692fd1c-80b1-4cfb-976b-ed66825cfee3" providerId="ADAL" clId="{E622ED5D-7DA1-45FA-8EFD-901042F99925}" dt="2021-10-20T10:23:33.870" v="81" actId="14100"/>
          <ac:cxnSpMkLst>
            <pc:docMk/>
            <pc:sldMk cId="2501659282" sldId="478"/>
            <ac:cxnSpMk id="250" creationId="{EB9B6E84-7ABA-4112-AEAC-95E6A0606EED}"/>
          </ac:cxnSpMkLst>
        </pc:cxnChg>
        <pc:cxnChg chg="mod">
          <ac:chgData name="Porubská Simona" userId="e692fd1c-80b1-4cfb-976b-ed66825cfee3" providerId="ADAL" clId="{E622ED5D-7DA1-45FA-8EFD-901042F99925}" dt="2021-10-20T10:25:10.279" v="109" actId="14100"/>
          <ac:cxnSpMkLst>
            <pc:docMk/>
            <pc:sldMk cId="2501659282" sldId="478"/>
            <ac:cxnSpMk id="255" creationId="{6C94B34F-9472-4182-8D33-EC69EC7FE531}"/>
          </ac:cxnSpMkLst>
        </pc:cxnChg>
        <pc:cxnChg chg="mod">
          <ac:chgData name="Porubská Simona" userId="e692fd1c-80b1-4cfb-976b-ed66825cfee3" providerId="ADAL" clId="{E622ED5D-7DA1-45FA-8EFD-901042F99925}" dt="2021-10-20T10:25:02.497" v="108" actId="14100"/>
          <ac:cxnSpMkLst>
            <pc:docMk/>
            <pc:sldMk cId="2501659282" sldId="478"/>
            <ac:cxnSpMk id="302" creationId="{968BF27F-F86B-4544-BA0E-F2137E6F93B0}"/>
          </ac:cxnSpMkLst>
        </pc:cxnChg>
        <pc:cxnChg chg="del mod">
          <ac:chgData name="Porubská Simona" userId="e692fd1c-80b1-4cfb-976b-ed66825cfee3" providerId="ADAL" clId="{E622ED5D-7DA1-45FA-8EFD-901042F99925}" dt="2021-10-20T10:19:50.653" v="35" actId="478"/>
          <ac:cxnSpMkLst>
            <pc:docMk/>
            <pc:sldMk cId="2501659282" sldId="478"/>
            <ac:cxnSpMk id="312" creationId="{EBAFD5EA-8E61-4C69-AFF8-8BAE33A2E83A}"/>
          </ac:cxnSpMkLst>
        </pc:cxnChg>
        <pc:cxnChg chg="mod">
          <ac:chgData name="Porubská Simona" userId="e692fd1c-80b1-4cfb-976b-ed66825cfee3" providerId="ADAL" clId="{E622ED5D-7DA1-45FA-8EFD-901042F99925}" dt="2021-10-20T10:26:15.573" v="175" actId="1036"/>
          <ac:cxnSpMkLst>
            <pc:docMk/>
            <pc:sldMk cId="2501659282" sldId="478"/>
            <ac:cxnSpMk id="321" creationId="{B53C19D7-FFAA-4192-92B5-1CB3A20FF959}"/>
          </ac:cxnSpMkLst>
        </pc:cxnChg>
      </pc:sldChg>
    </pc:docChg>
  </pc:docChgLst>
  <pc:docChgLst>
    <pc:chgData name="Vaľová Nina Mgr." userId="S::nina.valova@okte.sk::ea37acb9-0815-4070-b7cc-ef06579de19d" providerId="AD" clId="Web-{275A6810-B774-4C02-9386-D84207EA6D17}"/>
    <pc:docChg chg="modSld">
      <pc:chgData name="Vaľová Nina Mgr." userId="S::nina.valova@okte.sk::ea37acb9-0815-4070-b7cc-ef06579de19d" providerId="AD" clId="Web-{275A6810-B774-4C02-9386-D84207EA6D17}" dt="2021-10-20T11:48:34.886" v="167" actId="20577"/>
      <pc:docMkLst>
        <pc:docMk/>
      </pc:docMkLst>
      <pc:sldChg chg="modSp">
        <pc:chgData name="Vaľová Nina Mgr." userId="S::nina.valova@okte.sk::ea37acb9-0815-4070-b7cc-ef06579de19d" providerId="AD" clId="Web-{275A6810-B774-4C02-9386-D84207EA6D17}" dt="2021-10-20T11:48:34.886" v="167" actId="20577"/>
        <pc:sldMkLst>
          <pc:docMk/>
          <pc:sldMk cId="2501659282" sldId="478"/>
        </pc:sldMkLst>
        <pc:spChg chg="mod">
          <ac:chgData name="Vaľová Nina Mgr." userId="S::nina.valova@okte.sk::ea37acb9-0815-4070-b7cc-ef06579de19d" providerId="AD" clId="Web-{275A6810-B774-4C02-9386-D84207EA6D17}" dt="2021-10-20T11:45:21.162" v="124" actId="20577"/>
          <ac:spMkLst>
            <pc:docMk/>
            <pc:sldMk cId="2501659282" sldId="478"/>
            <ac:spMk id="253" creationId="{7990A675-C663-4168-8814-0BDBDD6BE046}"/>
          </ac:spMkLst>
        </pc:spChg>
        <pc:spChg chg="mod">
          <ac:chgData name="Vaľová Nina Mgr." userId="S::nina.valova@okte.sk::ea37acb9-0815-4070-b7cc-ef06579de19d" providerId="AD" clId="Web-{275A6810-B774-4C02-9386-D84207EA6D17}" dt="2021-10-20T11:48:34.886" v="167" actId="20577"/>
          <ac:spMkLst>
            <pc:docMk/>
            <pc:sldMk cId="2501659282" sldId="478"/>
            <ac:spMk id="258" creationId="{FF91D02C-6684-4FE1-B6D6-12C0298D0627}"/>
          </ac:spMkLst>
        </pc:spChg>
        <pc:spChg chg="mod">
          <ac:chgData name="Vaľová Nina Mgr." userId="S::nina.valova@okte.sk::ea37acb9-0815-4070-b7cc-ef06579de19d" providerId="AD" clId="Web-{275A6810-B774-4C02-9386-D84207EA6D17}" dt="2021-10-20T11:47:28.337" v="164" actId="20577"/>
          <ac:spMkLst>
            <pc:docMk/>
            <pc:sldMk cId="2501659282" sldId="478"/>
            <ac:spMk id="323" creationId="{8A73BEF2-C6DD-49A7-8BEA-B6B71AFF9E4E}"/>
          </ac:spMkLst>
        </pc:spChg>
      </pc:sldChg>
    </pc:docChg>
  </pc:docChgLst>
  <pc:docChgLst>
    <pc:chgData name="Boháč Marián" userId="5b6539d6-1f08-4ed5-a547-9546877d55dd" providerId="ADAL" clId="{51E09233-1A83-45FF-8701-BB90537A29B3}"/>
    <pc:docChg chg="undo custSel addSld delSld modSld">
      <pc:chgData name="Boháč Marián" userId="5b6539d6-1f08-4ed5-a547-9546877d55dd" providerId="ADAL" clId="{51E09233-1A83-45FF-8701-BB90537A29B3}" dt="2021-10-20T12:09:05.294" v="117" actId="14100"/>
      <pc:docMkLst>
        <pc:docMk/>
      </pc:docMkLst>
      <pc:sldChg chg="modSp del mod">
        <pc:chgData name="Boháč Marián" userId="5b6539d6-1f08-4ed5-a547-9546877d55dd" providerId="ADAL" clId="{51E09233-1A83-45FF-8701-BB90537A29B3}" dt="2021-10-20T08:57:09.162" v="115" actId="47"/>
        <pc:sldMkLst>
          <pc:docMk/>
          <pc:sldMk cId="3132859362" sldId="476"/>
        </pc:sldMkLst>
        <pc:spChg chg="mod">
          <ac:chgData name="Boháč Marián" userId="5b6539d6-1f08-4ed5-a547-9546877d55dd" providerId="ADAL" clId="{51E09233-1A83-45FF-8701-BB90537A29B3}" dt="2021-10-20T08:38:38.893" v="104" actId="255"/>
          <ac:spMkLst>
            <pc:docMk/>
            <pc:sldMk cId="3132859362" sldId="476"/>
            <ac:spMk id="4" creationId="{C86670CC-8821-4755-AC3C-5FBE3DB9A8D9}"/>
          </ac:spMkLst>
        </pc:spChg>
        <pc:spChg chg="mod">
          <ac:chgData name="Boháč Marián" userId="5b6539d6-1f08-4ed5-a547-9546877d55dd" providerId="ADAL" clId="{51E09233-1A83-45FF-8701-BB90537A29B3}" dt="2021-10-20T08:38:47.087" v="106" actId="255"/>
          <ac:spMkLst>
            <pc:docMk/>
            <pc:sldMk cId="3132859362" sldId="476"/>
            <ac:spMk id="6" creationId="{E7D993CB-5739-4091-A39D-AA5A889288A8}"/>
          </ac:spMkLst>
        </pc:spChg>
        <pc:spChg chg="mod">
          <ac:chgData name="Boháč Marián" userId="5b6539d6-1f08-4ed5-a547-9546877d55dd" providerId="ADAL" clId="{51E09233-1A83-45FF-8701-BB90537A29B3}" dt="2021-10-20T08:39:55.575" v="112" actId="20577"/>
          <ac:spMkLst>
            <pc:docMk/>
            <pc:sldMk cId="3132859362" sldId="476"/>
            <ac:spMk id="333" creationId="{196493BC-F177-4E81-9EA6-7A7DDCC4B952}"/>
          </ac:spMkLst>
        </pc:spChg>
        <pc:grpChg chg="mod">
          <ac:chgData name="Boháč Marián" userId="5b6539d6-1f08-4ed5-a547-9546877d55dd" providerId="ADAL" clId="{51E09233-1A83-45FF-8701-BB90537A29B3}" dt="2021-10-20T08:39:41.563" v="108" actId="1076"/>
          <ac:grpSpMkLst>
            <pc:docMk/>
            <pc:sldMk cId="3132859362" sldId="476"/>
            <ac:grpSpMk id="317" creationId="{D8722798-2C53-4F4D-AA4E-A1E1BF940C83}"/>
          </ac:grpSpMkLst>
        </pc:grpChg>
      </pc:sldChg>
      <pc:sldChg chg="new del">
        <pc:chgData name="Boháč Marián" userId="5b6539d6-1f08-4ed5-a547-9546877d55dd" providerId="ADAL" clId="{51E09233-1A83-45FF-8701-BB90537A29B3}" dt="2021-10-20T07:26:35.051" v="2" actId="47"/>
        <pc:sldMkLst>
          <pc:docMk/>
          <pc:sldMk cId="359750368" sldId="477"/>
        </pc:sldMkLst>
      </pc:sldChg>
      <pc:sldChg chg="addSp delSp modSp add mod">
        <pc:chgData name="Boháč Marián" userId="5b6539d6-1f08-4ed5-a547-9546877d55dd" providerId="ADAL" clId="{51E09233-1A83-45FF-8701-BB90537A29B3}" dt="2021-10-20T12:09:05.294" v="117" actId="14100"/>
        <pc:sldMkLst>
          <pc:docMk/>
          <pc:sldMk cId="2501659282" sldId="478"/>
        </pc:sldMkLst>
        <pc:spChg chg="mod">
          <ac:chgData name="Boháč Marián" userId="5b6539d6-1f08-4ed5-a547-9546877d55dd" providerId="ADAL" clId="{51E09233-1A83-45FF-8701-BB90537A29B3}" dt="2021-10-20T08:40:26.567" v="114" actId="1076"/>
          <ac:spMkLst>
            <pc:docMk/>
            <pc:sldMk cId="2501659282" sldId="478"/>
            <ac:spMk id="2" creationId="{00000000-0000-0000-0000-000000000000}"/>
          </ac:spMkLst>
        </pc:spChg>
        <pc:spChg chg="mod">
          <ac:chgData name="Boháč Marián" userId="5b6539d6-1f08-4ed5-a547-9546877d55dd" providerId="ADAL" clId="{51E09233-1A83-45FF-8701-BB90537A29B3}" dt="2021-10-20T08:38:14.258" v="102" actId="255"/>
          <ac:spMkLst>
            <pc:docMk/>
            <pc:sldMk cId="2501659282" sldId="478"/>
            <ac:spMk id="4" creationId="{C86670CC-8821-4755-AC3C-5FBE3DB9A8D9}"/>
          </ac:spMkLst>
        </pc:spChg>
        <pc:spChg chg="mod">
          <ac:chgData name="Boháč Marián" userId="5b6539d6-1f08-4ed5-a547-9546877d55dd" providerId="ADAL" clId="{51E09233-1A83-45FF-8701-BB90537A29B3}" dt="2021-10-20T08:38:28.435" v="103" actId="255"/>
          <ac:spMkLst>
            <pc:docMk/>
            <pc:sldMk cId="2501659282" sldId="478"/>
            <ac:spMk id="6" creationId="{E7D993CB-5739-4091-A39D-AA5A889288A8}"/>
          </ac:spMkLst>
        </pc:spChg>
        <pc:spChg chg="mod">
          <ac:chgData name="Boháč Marián" userId="5b6539d6-1f08-4ed5-a547-9546877d55dd" providerId="ADAL" clId="{51E09233-1A83-45FF-8701-BB90537A29B3}" dt="2021-10-20T08:40:18.869" v="113" actId="14100"/>
          <ac:spMkLst>
            <pc:docMk/>
            <pc:sldMk cId="2501659282" sldId="478"/>
            <ac:spMk id="9" creationId="{00000000-0000-0000-0000-000000000000}"/>
          </ac:spMkLst>
        </pc:spChg>
        <pc:spChg chg="add mod">
          <ac:chgData name="Boháč Marián" userId="5b6539d6-1f08-4ed5-a547-9546877d55dd" providerId="ADAL" clId="{51E09233-1A83-45FF-8701-BB90537A29B3}" dt="2021-10-20T08:35:36.178" v="89" actId="14100"/>
          <ac:spMkLst>
            <pc:docMk/>
            <pc:sldMk cId="2501659282" sldId="478"/>
            <ac:spMk id="111" creationId="{F01AEA0E-4288-4EB9-951D-18BE77464CC3}"/>
          </ac:spMkLst>
        </pc:spChg>
        <pc:spChg chg="mod">
          <ac:chgData name="Boháč Marián" userId="5b6539d6-1f08-4ed5-a547-9546877d55dd" providerId="ADAL" clId="{51E09233-1A83-45FF-8701-BB90537A29B3}" dt="2021-10-20T08:36:12.640" v="95" actId="14100"/>
          <ac:spMkLst>
            <pc:docMk/>
            <pc:sldMk cId="2501659282" sldId="478"/>
            <ac:spMk id="205" creationId="{CC40D9E4-866C-4C1D-AFC9-8C76C426728D}"/>
          </ac:spMkLst>
        </pc:spChg>
        <pc:spChg chg="mod">
          <ac:chgData name="Boháč Marián" userId="5b6539d6-1f08-4ed5-a547-9546877d55dd" providerId="ADAL" clId="{51E09233-1A83-45FF-8701-BB90537A29B3}" dt="2021-10-20T08:36:08.219" v="94" actId="14100"/>
          <ac:spMkLst>
            <pc:docMk/>
            <pc:sldMk cId="2501659282" sldId="478"/>
            <ac:spMk id="206" creationId="{CB2A30F0-CCE6-4695-8D0A-20E0F7644277}"/>
          </ac:spMkLst>
        </pc:spChg>
        <pc:spChg chg="mod">
          <ac:chgData name="Boháč Marián" userId="5b6539d6-1f08-4ed5-a547-9546877d55dd" providerId="ADAL" clId="{51E09233-1A83-45FF-8701-BB90537A29B3}" dt="2021-10-20T08:36:01.796" v="93" actId="14100"/>
          <ac:spMkLst>
            <pc:docMk/>
            <pc:sldMk cId="2501659282" sldId="478"/>
            <ac:spMk id="207" creationId="{FB9B4EA7-6CC6-4C43-8EBC-B996FA3E6656}"/>
          </ac:spMkLst>
        </pc:spChg>
        <pc:spChg chg="mod">
          <ac:chgData name="Boháč Marián" userId="5b6539d6-1f08-4ed5-a547-9546877d55dd" providerId="ADAL" clId="{51E09233-1A83-45FF-8701-BB90537A29B3}" dt="2021-10-20T08:35:55.071" v="92" actId="14100"/>
          <ac:spMkLst>
            <pc:docMk/>
            <pc:sldMk cId="2501659282" sldId="478"/>
            <ac:spMk id="208" creationId="{D5EC6E48-4C98-473E-9484-DEDC8B8D32ED}"/>
          </ac:spMkLst>
        </pc:spChg>
        <pc:spChg chg="mod">
          <ac:chgData name="Boháč Marián" userId="5b6539d6-1f08-4ed5-a547-9546877d55dd" providerId="ADAL" clId="{51E09233-1A83-45FF-8701-BB90537A29B3}" dt="2021-10-20T08:35:31.356" v="88" actId="14100"/>
          <ac:spMkLst>
            <pc:docMk/>
            <pc:sldMk cId="2501659282" sldId="478"/>
            <ac:spMk id="209" creationId="{126F72DA-A840-4017-8C14-C60CF0630498}"/>
          </ac:spMkLst>
        </pc:spChg>
        <pc:spChg chg="mod">
          <ac:chgData name="Boháč Marián" userId="5b6539d6-1f08-4ed5-a547-9546877d55dd" providerId="ADAL" clId="{51E09233-1A83-45FF-8701-BB90537A29B3}" dt="2021-10-20T08:35:25.030" v="87" actId="14100"/>
          <ac:spMkLst>
            <pc:docMk/>
            <pc:sldMk cId="2501659282" sldId="478"/>
            <ac:spMk id="210" creationId="{E0CC4875-4106-47A5-9B12-49E960C36A4F}"/>
          </ac:spMkLst>
        </pc:spChg>
        <pc:spChg chg="del mod">
          <ac:chgData name="Boháč Marián" userId="5b6539d6-1f08-4ed5-a547-9546877d55dd" providerId="ADAL" clId="{51E09233-1A83-45FF-8701-BB90537A29B3}" dt="2021-10-20T08:34:37.893" v="84" actId="478"/>
          <ac:spMkLst>
            <pc:docMk/>
            <pc:sldMk cId="2501659282" sldId="478"/>
            <ac:spMk id="211" creationId="{00F312B6-B6CA-4169-8C73-1DFEC2A45130}"/>
          </ac:spMkLst>
        </pc:spChg>
        <pc:spChg chg="mod">
          <ac:chgData name="Boháč Marián" userId="5b6539d6-1f08-4ed5-a547-9546877d55dd" providerId="ADAL" clId="{51E09233-1A83-45FF-8701-BB90537A29B3}" dt="2021-10-20T08:24:59.851" v="60" actId="1076"/>
          <ac:spMkLst>
            <pc:docMk/>
            <pc:sldMk cId="2501659282" sldId="478"/>
            <ac:spMk id="323" creationId="{8A73BEF2-C6DD-49A7-8BEA-B6B71AFF9E4E}"/>
          </ac:spMkLst>
        </pc:spChg>
        <pc:spChg chg="mod">
          <ac:chgData name="Boháč Marián" userId="5b6539d6-1f08-4ed5-a547-9546877d55dd" providerId="ADAL" clId="{51E09233-1A83-45FF-8701-BB90537A29B3}" dt="2021-10-20T08:25:07.608" v="61" actId="1076"/>
          <ac:spMkLst>
            <pc:docMk/>
            <pc:sldMk cId="2501659282" sldId="478"/>
            <ac:spMk id="333" creationId="{196493BC-F177-4E81-9EA6-7A7DDCC4B952}"/>
          </ac:spMkLst>
        </pc:spChg>
        <pc:spChg chg="mod">
          <ac:chgData name="Boháč Marián" userId="5b6539d6-1f08-4ed5-a547-9546877d55dd" providerId="ADAL" clId="{51E09233-1A83-45FF-8701-BB90537A29B3}" dt="2021-10-20T08:36:20.368" v="96" actId="1076"/>
          <ac:spMkLst>
            <pc:docMk/>
            <pc:sldMk cId="2501659282" sldId="478"/>
            <ac:spMk id="348" creationId="{D6B0151C-143A-4B2C-A24F-E487EA7C9A6B}"/>
          </ac:spMkLst>
        </pc:spChg>
        <pc:grpChg chg="mod">
          <ac:chgData name="Boháč Marián" userId="5b6539d6-1f08-4ed5-a547-9546877d55dd" providerId="ADAL" clId="{51E09233-1A83-45FF-8701-BB90537A29B3}" dt="2021-10-20T08:36:25.391" v="97" actId="1076"/>
          <ac:grpSpMkLst>
            <pc:docMk/>
            <pc:sldMk cId="2501659282" sldId="478"/>
            <ac:grpSpMk id="308" creationId="{E3584BD1-D0B9-44A9-B14D-F78E377340F7}"/>
          </ac:grpSpMkLst>
        </pc:grpChg>
        <pc:grpChg chg="mod">
          <ac:chgData name="Boháč Marián" userId="5b6539d6-1f08-4ed5-a547-9546877d55dd" providerId="ADAL" clId="{51E09233-1A83-45FF-8701-BB90537A29B3}" dt="2021-10-20T08:24:04.802" v="54" actId="1076"/>
          <ac:grpSpMkLst>
            <pc:docMk/>
            <pc:sldMk cId="2501659282" sldId="478"/>
            <ac:grpSpMk id="317" creationId="{D8722798-2C53-4F4D-AA4E-A1E1BF940C83}"/>
          </ac:grpSpMkLst>
        </pc:grpChg>
        <pc:graphicFrameChg chg="mod">
          <ac:chgData name="Boháč Marián" userId="5b6539d6-1f08-4ed5-a547-9546877d55dd" providerId="ADAL" clId="{51E09233-1A83-45FF-8701-BB90537A29B3}" dt="2021-10-20T12:09:05.294" v="117" actId="14100"/>
          <ac:graphicFrameMkLst>
            <pc:docMk/>
            <pc:sldMk cId="2501659282" sldId="478"/>
            <ac:graphicFrameMk id="166" creationId="{88787FDA-BA49-4B75-B67E-1BBFA1CA4147}"/>
          </ac:graphicFrameMkLst>
        </pc:graphicFrameChg>
        <pc:graphicFrameChg chg="mod">
          <ac:chgData name="Boháč Marián" userId="5b6539d6-1f08-4ed5-a547-9546877d55dd" providerId="ADAL" clId="{51E09233-1A83-45FF-8701-BB90537A29B3}" dt="2021-10-20T08:26:18.640" v="66" actId="20577"/>
          <ac:graphicFrameMkLst>
            <pc:docMk/>
            <pc:sldMk cId="2501659282" sldId="478"/>
            <ac:graphicFrameMk id="307" creationId="{BDDD6AA5-74EB-4389-95B0-8F11F904D11B}"/>
          </ac:graphicFrameMkLst>
        </pc:graphicFrameChg>
        <pc:cxnChg chg="del mod">
          <ac:chgData name="Boháč Marián" userId="5b6539d6-1f08-4ed5-a547-9546877d55dd" providerId="ADAL" clId="{51E09233-1A83-45FF-8701-BB90537A29B3}" dt="2021-10-20T08:37:25.779" v="101" actId="478"/>
          <ac:cxnSpMkLst>
            <pc:docMk/>
            <pc:sldMk cId="2501659282" sldId="478"/>
            <ac:cxnSpMk id="171" creationId="{1C10CE08-29D3-4EEA-87AC-9487064C5BCB}"/>
          </ac:cxnSpMkLst>
        </pc:cxnChg>
        <pc:cxnChg chg="mod">
          <ac:chgData name="Boháč Marián" userId="5b6539d6-1f08-4ed5-a547-9546877d55dd" providerId="ADAL" clId="{51E09233-1A83-45FF-8701-BB90537A29B3}" dt="2021-10-20T08:36:43.133" v="98" actId="1076"/>
          <ac:cxnSpMkLst>
            <pc:docMk/>
            <pc:sldMk cId="2501659282" sldId="478"/>
            <ac:cxnSpMk id="181" creationId="{358D6C35-E40B-4EE5-A3E6-09035F9F1758}"/>
          </ac:cxnSpMkLst>
        </pc:cxnChg>
        <pc:cxnChg chg="mod">
          <ac:chgData name="Boháč Marián" userId="5b6539d6-1f08-4ed5-a547-9546877d55dd" providerId="ADAL" clId="{51E09233-1A83-45FF-8701-BB90537A29B3}" dt="2021-10-20T08:34:26.645" v="83" actId="1076"/>
          <ac:cxnSpMkLst>
            <pc:docMk/>
            <pc:sldMk cId="2501659282" sldId="478"/>
            <ac:cxnSpMk id="321" creationId="{B53C19D7-FFAA-4192-92B5-1CB3A20FF959}"/>
          </ac:cxnSpMkLst>
        </pc:cxnChg>
      </pc:sldChg>
    </pc:docChg>
  </pc:docChgLst>
  <pc:docChgLst>
    <pc:chgData name="Vaľová Nina Mgr." userId="S::nina.valova@okte.sk::ea37acb9-0815-4070-b7cc-ef06579de19d" providerId="AD" clId="Web-{DB63AE00-2611-4F34-B901-AB0B1ED30898}"/>
    <pc:docChg chg="modSld">
      <pc:chgData name="Vaľová Nina Mgr." userId="S::nina.valova@okte.sk::ea37acb9-0815-4070-b7cc-ef06579de19d" providerId="AD" clId="Web-{DB63AE00-2611-4F34-B901-AB0B1ED30898}" dt="2021-10-20T12:10:30.116" v="3"/>
      <pc:docMkLst>
        <pc:docMk/>
      </pc:docMkLst>
      <pc:sldChg chg="delSp modSp">
        <pc:chgData name="Vaľová Nina Mgr." userId="S::nina.valova@okte.sk::ea37acb9-0815-4070-b7cc-ef06579de19d" providerId="AD" clId="Web-{DB63AE00-2611-4F34-B901-AB0B1ED30898}" dt="2021-10-20T12:10:30.116" v="3"/>
        <pc:sldMkLst>
          <pc:docMk/>
          <pc:sldMk cId="2501659282" sldId="478"/>
        </pc:sldMkLst>
        <pc:spChg chg="del">
          <ac:chgData name="Vaľová Nina Mgr." userId="S::nina.valova@okte.sk::ea37acb9-0815-4070-b7cc-ef06579de19d" providerId="AD" clId="Web-{DB63AE00-2611-4F34-B901-AB0B1ED30898}" dt="2021-10-20T12:10:30.116" v="3"/>
          <ac:spMkLst>
            <pc:docMk/>
            <pc:sldMk cId="2501659282" sldId="478"/>
            <ac:spMk id="37" creationId="{A3913F02-967E-40F6-90A7-0FE0DE21018C}"/>
          </ac:spMkLst>
        </pc:spChg>
        <pc:spChg chg="mod">
          <ac:chgData name="Vaľová Nina Mgr." userId="S::nina.valova@okte.sk::ea37acb9-0815-4070-b7cc-ef06579de19d" providerId="AD" clId="Web-{DB63AE00-2611-4F34-B901-AB0B1ED30898}" dt="2021-10-20T12:08:33.708" v="2" actId="20577"/>
          <ac:spMkLst>
            <pc:docMk/>
            <pc:sldMk cId="2501659282" sldId="478"/>
            <ac:spMk id="258" creationId="{FF91D02C-6684-4FE1-B6D6-12C0298D0627}"/>
          </ac:spMkLst>
        </pc:spChg>
        <pc:graphicFrameChg chg="mod">
          <ac:chgData name="Vaľová Nina Mgr." userId="S::nina.valova@okte.sk::ea37acb9-0815-4070-b7cc-ef06579de19d" providerId="AD" clId="Web-{DB63AE00-2611-4F34-B901-AB0B1ED30898}" dt="2021-10-20T11:58:11.915" v="0" actId="1076"/>
          <ac:graphicFrameMkLst>
            <pc:docMk/>
            <pc:sldMk cId="2501659282" sldId="478"/>
            <ac:graphicFrameMk id="307" creationId="{BDDD6AA5-74EB-4389-95B0-8F11F904D11B}"/>
          </ac:graphicFrameMkLst>
        </pc:graphicFrameChg>
      </pc:sldChg>
    </pc:docChg>
  </pc:docChgLst>
  <pc:docChgLst>
    <pc:chgData name="Vaľová Nina Mgr." userId="S::nina.valova@okte.sk::ea37acb9-0815-4070-b7cc-ef06579de19d" providerId="AD" clId="Web-{BEBBB89A-3F2B-48F5-8BA0-B55D728D3ACF}"/>
    <pc:docChg chg="modSld">
      <pc:chgData name="Vaľová Nina Mgr." userId="S::nina.valova@okte.sk::ea37acb9-0815-4070-b7cc-ef06579de19d" providerId="AD" clId="Web-{BEBBB89A-3F2B-48F5-8BA0-B55D728D3ACF}" dt="2021-10-20T11:53:43.242" v="0"/>
      <pc:docMkLst>
        <pc:docMk/>
      </pc:docMkLst>
      <pc:sldChg chg="addSp">
        <pc:chgData name="Vaľová Nina Mgr." userId="S::nina.valova@okte.sk::ea37acb9-0815-4070-b7cc-ef06579de19d" providerId="AD" clId="Web-{BEBBB89A-3F2B-48F5-8BA0-B55D728D3ACF}" dt="2021-10-20T11:53:43.242" v="0"/>
        <pc:sldMkLst>
          <pc:docMk/>
          <pc:sldMk cId="2501659282" sldId="478"/>
        </pc:sldMkLst>
        <pc:spChg chg="add">
          <ac:chgData name="Vaľová Nina Mgr." userId="S::nina.valova@okte.sk::ea37acb9-0815-4070-b7cc-ef06579de19d" providerId="AD" clId="Web-{BEBBB89A-3F2B-48F5-8BA0-B55D728D3ACF}" dt="2021-10-20T11:53:43.242" v="0"/>
          <ac:spMkLst>
            <pc:docMk/>
            <pc:sldMk cId="2501659282" sldId="478"/>
            <ac:spMk id="37" creationId="{A3913F02-967E-40F6-90A7-0FE0DE21018C}"/>
          </ac:spMkLst>
        </pc:spChg>
      </pc:sldChg>
    </pc:docChg>
  </pc:docChgLst>
  <pc:docChgLst>
    <pc:chgData name="Kucirka Michal" userId="1419b95b-acdd-4815-8440-516834911d4a" providerId="ADAL" clId="{B0AE970B-7005-41CA-9C4A-EB3E78A7453D}"/>
    <pc:docChg chg="modSld">
      <pc:chgData name="Kucirka Michal" userId="1419b95b-acdd-4815-8440-516834911d4a" providerId="ADAL" clId="{B0AE970B-7005-41CA-9C4A-EB3E78A7453D}" dt="2021-10-20T08:31:01.084" v="896" actId="255"/>
      <pc:docMkLst>
        <pc:docMk/>
      </pc:docMkLst>
      <pc:sldChg chg="modSp">
        <pc:chgData name="Kucirka Michal" userId="1419b95b-acdd-4815-8440-516834911d4a" providerId="ADAL" clId="{B0AE970B-7005-41CA-9C4A-EB3E78A7453D}" dt="2021-10-20T07:33:42.712" v="178" actId="20577"/>
        <pc:sldMkLst>
          <pc:docMk/>
          <pc:sldMk cId="3132859362" sldId="476"/>
        </pc:sldMkLst>
        <pc:graphicFrameChg chg="mod">
          <ac:chgData name="Kucirka Michal" userId="1419b95b-acdd-4815-8440-516834911d4a" providerId="ADAL" clId="{B0AE970B-7005-41CA-9C4A-EB3E78A7453D}" dt="2021-10-20T07:33:42.712" v="178" actId="20577"/>
          <ac:graphicFrameMkLst>
            <pc:docMk/>
            <pc:sldMk cId="3132859362" sldId="476"/>
            <ac:graphicFrameMk id="166" creationId="{88787FDA-BA49-4B75-B67E-1BBFA1CA4147}"/>
          </ac:graphicFrameMkLst>
        </pc:graphicFrameChg>
      </pc:sldChg>
      <pc:sldChg chg="modSp mod">
        <pc:chgData name="Kucirka Michal" userId="1419b95b-acdd-4815-8440-516834911d4a" providerId="ADAL" clId="{B0AE970B-7005-41CA-9C4A-EB3E78A7453D}" dt="2021-10-20T08:31:01.084" v="896" actId="255"/>
        <pc:sldMkLst>
          <pc:docMk/>
          <pc:sldMk cId="2501659282" sldId="478"/>
        </pc:sldMkLst>
        <pc:graphicFrameChg chg="mod">
          <ac:chgData name="Kucirka Michal" userId="1419b95b-acdd-4815-8440-516834911d4a" providerId="ADAL" clId="{B0AE970B-7005-41CA-9C4A-EB3E78A7453D}" dt="2021-10-20T08:30:32.177" v="893" actId="255"/>
          <ac:graphicFrameMkLst>
            <pc:docMk/>
            <pc:sldMk cId="2501659282" sldId="478"/>
            <ac:graphicFrameMk id="166" creationId="{88787FDA-BA49-4B75-B67E-1BBFA1CA4147}"/>
          </ac:graphicFrameMkLst>
        </pc:graphicFrameChg>
        <pc:graphicFrameChg chg="mod">
          <ac:chgData name="Kucirka Michal" userId="1419b95b-acdd-4815-8440-516834911d4a" providerId="ADAL" clId="{B0AE970B-7005-41CA-9C4A-EB3E78A7453D}" dt="2021-10-20T08:31:01.084" v="896" actId="255"/>
          <ac:graphicFrameMkLst>
            <pc:docMk/>
            <pc:sldMk cId="2501659282" sldId="478"/>
            <ac:graphicFrameMk id="307" creationId="{BDDD6AA5-74EB-4389-95B0-8F11F904D11B}"/>
          </ac:graphicFrameMkLst>
        </pc:graphicFrameChg>
      </pc:sldChg>
    </pc:docChg>
  </pc:docChgLst>
  <pc:docChgLst>
    <pc:chgData name="Kucirka Michal" userId="S::michal.kucirka@okte.sk::8e31610a-fb4c-48f5-84a8-e7c8fa70cde1" providerId="AD" clId="Web-{FBEB026F-7812-4735-8B99-22FA16E37A91}"/>
    <pc:docChg chg="modSld">
      <pc:chgData name="Kucirka Michal" userId="S::michal.kucirka@okte.sk::8e31610a-fb4c-48f5-84a8-e7c8fa70cde1" providerId="AD" clId="Web-{FBEB026F-7812-4735-8B99-22FA16E37A91}" dt="2021-10-20T07:29:01.207" v="6" actId="20577"/>
      <pc:docMkLst>
        <pc:docMk/>
      </pc:docMkLst>
      <pc:sldChg chg="modSp">
        <pc:chgData name="Kucirka Michal" userId="S::michal.kucirka@okte.sk::8e31610a-fb4c-48f5-84a8-e7c8fa70cde1" providerId="AD" clId="Web-{FBEB026F-7812-4735-8B99-22FA16E37A91}" dt="2021-10-20T07:29:01.207" v="6" actId="20577"/>
        <pc:sldMkLst>
          <pc:docMk/>
          <pc:sldMk cId="2501659282" sldId="478"/>
        </pc:sldMkLst>
        <pc:graphicFrameChg chg="mod modGraphic">
          <ac:chgData name="Kucirka Michal" userId="S::michal.kucirka@okte.sk::8e31610a-fb4c-48f5-84a8-e7c8fa70cde1" providerId="AD" clId="Web-{FBEB026F-7812-4735-8B99-22FA16E37A91}" dt="2021-10-20T07:29:01.207" v="6" actId="20577"/>
          <ac:graphicFrameMkLst>
            <pc:docMk/>
            <pc:sldMk cId="2501659282" sldId="478"/>
            <ac:graphicFrameMk id="166" creationId="{88787FDA-BA49-4B75-B67E-1BBFA1CA4147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E91D9D-750C-4633-BE20-D942699CF7BB}" type="doc">
      <dgm:prSet loTypeId="urn:microsoft.com/office/officeart/2005/8/layout/hChevron3" loCatId="process" qsTypeId="urn:microsoft.com/office/officeart/2005/8/quickstyle/simple1" qsCatId="simple" csTypeId="urn:microsoft.com/office/officeart/2005/8/colors/accent2_4" csCatId="accent2" phldr="1"/>
      <dgm:spPr/>
    </dgm:pt>
    <dgm:pt modelId="{04A0DFAF-5ACB-4B1A-91F0-B5744F6E8579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Start of MC session</a:t>
          </a:r>
          <a:endParaRPr lang="fr-FR" sz="900" b="1"/>
        </a:p>
      </dgm:t>
    </dgm:pt>
    <dgm:pt modelId="{43DAA33B-721A-4DCD-903A-51AE634F70B3}" type="parTrans" cxnId="{5794DCA9-2D24-4AF4-836C-FC3F8322AE36}">
      <dgm:prSet/>
      <dgm:spPr/>
      <dgm:t>
        <a:bodyPr/>
        <a:lstStyle/>
        <a:p>
          <a:endParaRPr lang="fr-FR" b="1"/>
        </a:p>
      </dgm:t>
    </dgm:pt>
    <dgm:pt modelId="{016EC1F3-D300-473A-9F1F-1A68A2580E84}" type="sibTrans" cxnId="{5794DCA9-2D24-4AF4-836C-FC3F8322AE36}">
      <dgm:prSet/>
      <dgm:spPr/>
      <dgm:t>
        <a:bodyPr/>
        <a:lstStyle/>
        <a:p>
          <a:endParaRPr lang="fr-FR" b="1"/>
        </a:p>
      </dgm:t>
    </dgm:pt>
    <dgm:pt modelId="{391A93C8-1572-4640-9302-62FD4783A773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Order book Gate Closure</a:t>
          </a:r>
          <a:r>
            <a:rPr lang="en-US" sz="900" b="1"/>
            <a:t> Time</a:t>
          </a:r>
          <a:endParaRPr lang="fr-FR" sz="900" b="1"/>
        </a:p>
      </dgm:t>
    </dgm:pt>
    <dgm:pt modelId="{BC08FA96-5B19-47BC-B27B-E63BDD64920B}" type="parTrans" cxnId="{1A029694-1B64-4516-848B-39DAB2252040}">
      <dgm:prSet/>
      <dgm:spPr/>
      <dgm:t>
        <a:bodyPr/>
        <a:lstStyle/>
        <a:p>
          <a:endParaRPr lang="fr-FR" b="1"/>
        </a:p>
      </dgm:t>
    </dgm:pt>
    <dgm:pt modelId="{77EB0AF3-A1D7-4EBA-96C5-EC9315896F99}" type="sibTrans" cxnId="{1A029694-1B64-4516-848B-39DAB2252040}">
      <dgm:prSet/>
      <dgm:spPr/>
      <dgm:t>
        <a:bodyPr/>
        <a:lstStyle/>
        <a:p>
          <a:endParaRPr lang="fr-FR" b="1"/>
        </a:p>
      </dgm:t>
    </dgm:pt>
    <dgm:pt modelId="{58BF1701-A159-4858-A9AB-5750F0AF1F67}">
      <dgm:prSet phldrT="[Texte]" custT="1"/>
      <dgm:spPr>
        <a:gradFill flip="none" rotWithShape="0">
          <a:gsLst>
            <a:gs pos="8000">
              <a:schemeClr val="accent2">
                <a:lumMod val="75000"/>
              </a:schemeClr>
            </a:gs>
            <a:gs pos="100000">
              <a:srgbClr val="265787">
                <a:shade val="67500"/>
                <a:satMod val="115000"/>
              </a:srgbClr>
            </a:gs>
            <a:gs pos="100000">
              <a:srgbClr val="265787">
                <a:shade val="100000"/>
                <a:satMod val="115000"/>
              </a:srgbClr>
            </a:gs>
          </a:gsLst>
          <a:lin ang="10800000" scaled="1"/>
          <a:tileRect/>
        </a:gra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800" b="1" dirty="0" err="1"/>
            <a:t>Preliminary</a:t>
          </a:r>
          <a:r>
            <a:rPr lang="sk-SK" sz="800" b="1" dirty="0"/>
            <a:t> </a:t>
          </a:r>
          <a:r>
            <a:rPr lang="sk-SK" sz="800" b="1" dirty="0" err="1"/>
            <a:t>Results</a:t>
          </a:r>
          <a:r>
            <a:rPr lang="sk-SK" sz="800" b="1" dirty="0"/>
            <a:t> </a:t>
          </a:r>
          <a:r>
            <a:rPr lang="sk-SK" sz="800" b="1" dirty="0" err="1"/>
            <a:t>not</a:t>
          </a:r>
          <a:r>
            <a:rPr lang="sk-SK" sz="800" b="1" dirty="0"/>
            <a:t> </a:t>
          </a:r>
          <a:r>
            <a:rPr lang="sk-SK" sz="800" b="1" dirty="0" err="1"/>
            <a:t>available</a:t>
          </a:r>
          <a:endParaRPr lang="fr-FR" sz="800" b="1" dirty="0"/>
        </a:p>
      </dgm:t>
    </dgm:pt>
    <dgm:pt modelId="{F1C6624F-1DEA-4B51-AC18-CE18E31D9929}" type="parTrans" cxnId="{3D9F48B1-58E1-49D0-B55C-828449BB355D}">
      <dgm:prSet/>
      <dgm:spPr/>
      <dgm:t>
        <a:bodyPr/>
        <a:lstStyle/>
        <a:p>
          <a:endParaRPr lang="fr-FR" b="1"/>
        </a:p>
      </dgm:t>
    </dgm:pt>
    <dgm:pt modelId="{1B589BD3-9C7D-42D9-9001-67836FAB4FC2}" type="sibTrans" cxnId="{3D9F48B1-58E1-49D0-B55C-828449BB355D}">
      <dgm:prSet/>
      <dgm:spPr/>
      <dgm:t>
        <a:bodyPr/>
        <a:lstStyle/>
        <a:p>
          <a:endParaRPr lang="fr-FR" b="1"/>
        </a:p>
      </dgm:t>
    </dgm:pt>
    <dgm:pt modelId="{5531DD18-C35A-49E6-AABA-AD2B23B4A4A4}">
      <dgm:prSet phldrT="[Texte]" custT="1"/>
      <dgm:spPr>
        <a:solidFill>
          <a:schemeClr val="accent2">
            <a:lumMod val="75000"/>
          </a:schemeClr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Risk of Full Decoupling of SDAC</a:t>
          </a:r>
          <a:endParaRPr lang="fr-FR" sz="900" b="1"/>
        </a:p>
      </dgm:t>
    </dgm:pt>
    <dgm:pt modelId="{2A5E745F-3790-40AE-84E8-117B92FB110F}" type="parTrans" cxnId="{D936552E-2AD0-4F19-93E8-FBD91A490C3D}">
      <dgm:prSet/>
      <dgm:spPr/>
      <dgm:t>
        <a:bodyPr/>
        <a:lstStyle/>
        <a:p>
          <a:endParaRPr lang="fr-FR" b="1"/>
        </a:p>
      </dgm:t>
    </dgm:pt>
    <dgm:pt modelId="{D34A789E-C42D-46E6-8617-DB1936498178}" type="sibTrans" cxnId="{D936552E-2AD0-4F19-93E8-FBD91A490C3D}">
      <dgm:prSet/>
      <dgm:spPr/>
      <dgm:t>
        <a:bodyPr/>
        <a:lstStyle/>
        <a:p>
          <a:endParaRPr lang="fr-FR" b="1"/>
        </a:p>
      </dgm:t>
    </dgm:pt>
    <dgm:pt modelId="{7DDE324D-EE7F-4F89-A884-DC3EE870653E}">
      <dgm:prSet phldrT="[Texte]" custT="1"/>
      <dgm:spPr>
        <a:solidFill>
          <a:schemeClr val="accent2">
            <a:lumMod val="75000"/>
          </a:schemeClr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Declaration of SDAC Full Decoupling</a:t>
          </a:r>
          <a:endParaRPr lang="fr-FR" sz="900" b="1"/>
        </a:p>
      </dgm:t>
    </dgm:pt>
    <dgm:pt modelId="{06E0290A-ED9F-4B5E-A7D8-C39D45755AEB}" type="parTrans" cxnId="{14645589-30B0-4E6A-8E35-AC9AAAF66F7F}">
      <dgm:prSet/>
      <dgm:spPr/>
      <dgm:t>
        <a:bodyPr/>
        <a:lstStyle/>
        <a:p>
          <a:endParaRPr lang="fr-FR" b="1"/>
        </a:p>
      </dgm:t>
    </dgm:pt>
    <dgm:pt modelId="{D5AB7DF6-C495-4BC7-9A6A-94267991998F}" type="sibTrans" cxnId="{14645589-30B0-4E6A-8E35-AC9AAAF66F7F}">
      <dgm:prSet/>
      <dgm:spPr/>
      <dgm:t>
        <a:bodyPr/>
        <a:lstStyle/>
        <a:p>
          <a:endParaRPr lang="fr-FR" b="1"/>
        </a:p>
      </dgm:t>
    </dgm:pt>
    <dgm:pt modelId="{E1D2B15E-EA9E-4828-9D07-7AA163AA633D}">
      <dgm:prSet phldrT="[Texte]" custT="1"/>
      <dgm:spPr>
        <a:solidFill>
          <a:schemeClr val="accent2">
            <a:lumMod val="75000"/>
          </a:schemeClr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 dirty="0" err="1"/>
            <a:t>Reopening</a:t>
          </a:r>
          <a:r>
            <a:rPr lang="sk-SK" sz="900" b="1" dirty="0"/>
            <a:t> of </a:t>
          </a:r>
          <a:r>
            <a:rPr lang="sk-SK" sz="900" b="1" dirty="0" err="1"/>
            <a:t>Order</a:t>
          </a:r>
          <a:r>
            <a:rPr lang="sk-SK" sz="900" b="1" dirty="0"/>
            <a:t> </a:t>
          </a:r>
          <a:r>
            <a:rPr lang="sk-SK" sz="900" b="1" dirty="0" err="1"/>
            <a:t>books</a:t>
          </a:r>
          <a:endParaRPr lang="fr-FR" sz="900" b="1" dirty="0"/>
        </a:p>
      </dgm:t>
    </dgm:pt>
    <dgm:pt modelId="{2BA510A9-9AC9-4805-9DB7-282011768163}" type="parTrans" cxnId="{E4C6A772-9F74-49BC-92C8-0B8B3A7B06BA}">
      <dgm:prSet/>
      <dgm:spPr/>
      <dgm:t>
        <a:bodyPr/>
        <a:lstStyle/>
        <a:p>
          <a:endParaRPr lang="fr-FR" b="1"/>
        </a:p>
      </dgm:t>
    </dgm:pt>
    <dgm:pt modelId="{A0DF9240-0CC6-479D-AAB1-62B1AFDBF5EC}" type="sibTrans" cxnId="{E4C6A772-9F74-49BC-92C8-0B8B3A7B06BA}">
      <dgm:prSet/>
      <dgm:spPr/>
      <dgm:t>
        <a:bodyPr/>
        <a:lstStyle/>
        <a:p>
          <a:endParaRPr lang="fr-FR" b="1"/>
        </a:p>
      </dgm:t>
    </dgm:pt>
    <dgm:pt modelId="{1FD3CD8F-B842-4445-9297-5D04E2B12B16}">
      <dgm:prSet phldrT="[Texte]" custT="1"/>
      <dgm:spPr>
        <a:solidFill>
          <a:schemeClr val="accent2">
            <a:lumMod val="75000"/>
          </a:schemeClr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 dirty="0" err="1"/>
            <a:t>Publication</a:t>
          </a:r>
          <a:r>
            <a:rPr lang="sk-SK" sz="900" b="1" dirty="0"/>
            <a:t> of </a:t>
          </a:r>
          <a:r>
            <a:rPr lang="sk-SK" sz="900" b="1" dirty="0" err="1"/>
            <a:t>Local</a:t>
          </a:r>
          <a:r>
            <a:rPr lang="sk-SK" sz="900" b="1" dirty="0"/>
            <a:t> </a:t>
          </a:r>
          <a:r>
            <a:rPr lang="sk-SK" sz="900" b="1" dirty="0" err="1"/>
            <a:t>Results</a:t>
          </a:r>
          <a:endParaRPr lang="fr-FR" sz="900" b="1" dirty="0"/>
        </a:p>
      </dgm:t>
    </dgm:pt>
    <dgm:pt modelId="{CAA8F86E-0EF7-4FD9-B4F2-272221EC8631}" type="parTrans" cxnId="{1AFB4721-7AEE-4784-AF57-5900EBECD5EC}">
      <dgm:prSet/>
      <dgm:spPr/>
      <dgm:t>
        <a:bodyPr/>
        <a:lstStyle/>
        <a:p>
          <a:endParaRPr lang="sk-SK"/>
        </a:p>
      </dgm:t>
    </dgm:pt>
    <dgm:pt modelId="{84815689-880E-47A5-8F3F-089DE67D6157}" type="sibTrans" cxnId="{1AFB4721-7AEE-4784-AF57-5900EBECD5EC}">
      <dgm:prSet/>
      <dgm:spPr/>
      <dgm:t>
        <a:bodyPr/>
        <a:lstStyle/>
        <a:p>
          <a:endParaRPr lang="sk-SK"/>
        </a:p>
      </dgm:t>
    </dgm:pt>
    <dgm:pt modelId="{4E41ACCD-3773-4378-9F00-F4EF919B935C}" type="pres">
      <dgm:prSet presAssocID="{2DE91D9D-750C-4633-BE20-D942699CF7BB}" presName="Name0" presStyleCnt="0">
        <dgm:presLayoutVars>
          <dgm:dir/>
          <dgm:resizeHandles val="exact"/>
        </dgm:presLayoutVars>
      </dgm:prSet>
      <dgm:spPr/>
    </dgm:pt>
    <dgm:pt modelId="{42D291D4-D92A-4D10-9829-C337DEFA7D6C}" type="pres">
      <dgm:prSet presAssocID="{04A0DFAF-5ACB-4B1A-91F0-B5744F6E8579}" presName="parTxOnly" presStyleLbl="node1" presStyleIdx="0" presStyleCnt="7">
        <dgm:presLayoutVars>
          <dgm:bulletEnabled val="1"/>
        </dgm:presLayoutVars>
      </dgm:prSet>
      <dgm:spPr/>
    </dgm:pt>
    <dgm:pt modelId="{8C265C66-D62A-4451-99BF-C62CE70A6B24}" type="pres">
      <dgm:prSet presAssocID="{016EC1F3-D300-473A-9F1F-1A68A2580E84}" presName="parSpace" presStyleCnt="0"/>
      <dgm:spPr/>
    </dgm:pt>
    <dgm:pt modelId="{663C3C61-8072-44AF-85FA-13B0C442E835}" type="pres">
      <dgm:prSet presAssocID="{391A93C8-1572-4640-9302-62FD4783A773}" presName="parTxOnly" presStyleLbl="node1" presStyleIdx="1" presStyleCnt="7">
        <dgm:presLayoutVars>
          <dgm:bulletEnabled val="1"/>
        </dgm:presLayoutVars>
      </dgm:prSet>
      <dgm:spPr/>
    </dgm:pt>
    <dgm:pt modelId="{1109F262-CA77-4A04-83B2-DE57399C3624}" type="pres">
      <dgm:prSet presAssocID="{77EB0AF3-A1D7-4EBA-96C5-EC9315896F99}" presName="parSpace" presStyleCnt="0"/>
      <dgm:spPr/>
    </dgm:pt>
    <dgm:pt modelId="{3A097B13-A467-42D5-A202-AD4CF708A97E}" type="pres">
      <dgm:prSet presAssocID="{58BF1701-A159-4858-A9AB-5750F0AF1F67}" presName="parTxOnly" presStyleLbl="node1" presStyleIdx="2" presStyleCnt="7">
        <dgm:presLayoutVars>
          <dgm:bulletEnabled val="1"/>
        </dgm:presLayoutVars>
      </dgm:prSet>
      <dgm:spPr/>
    </dgm:pt>
    <dgm:pt modelId="{42921C71-857A-44E9-9A4E-794F3D32C8F5}" type="pres">
      <dgm:prSet presAssocID="{1B589BD3-9C7D-42D9-9001-67836FAB4FC2}" presName="parSpace" presStyleCnt="0"/>
      <dgm:spPr/>
    </dgm:pt>
    <dgm:pt modelId="{6E9B46C2-CD50-454D-A2CA-1EBF42298E58}" type="pres">
      <dgm:prSet presAssocID="{5531DD18-C35A-49E6-AABA-AD2B23B4A4A4}" presName="parTxOnly" presStyleLbl="node1" presStyleIdx="3" presStyleCnt="7">
        <dgm:presLayoutVars>
          <dgm:bulletEnabled val="1"/>
        </dgm:presLayoutVars>
      </dgm:prSet>
      <dgm:spPr/>
    </dgm:pt>
    <dgm:pt modelId="{3ECB34CC-1725-4A12-BCA4-18B9AA1D8954}" type="pres">
      <dgm:prSet presAssocID="{D34A789E-C42D-46E6-8617-DB1936498178}" presName="parSpace" presStyleCnt="0"/>
      <dgm:spPr/>
    </dgm:pt>
    <dgm:pt modelId="{1D3EAC00-3BC4-4A3D-81F8-962E0578D4B3}" type="pres">
      <dgm:prSet presAssocID="{7DDE324D-EE7F-4F89-A884-DC3EE870653E}" presName="parTxOnly" presStyleLbl="node1" presStyleIdx="4" presStyleCnt="7">
        <dgm:presLayoutVars>
          <dgm:bulletEnabled val="1"/>
        </dgm:presLayoutVars>
      </dgm:prSet>
      <dgm:spPr/>
    </dgm:pt>
    <dgm:pt modelId="{A2B50AB2-4839-4309-9ED1-DBF744F18677}" type="pres">
      <dgm:prSet presAssocID="{D5AB7DF6-C495-4BC7-9A6A-94267991998F}" presName="parSpace" presStyleCnt="0"/>
      <dgm:spPr/>
    </dgm:pt>
    <dgm:pt modelId="{6C675EC2-6DFD-4F83-8D36-8E91513020A2}" type="pres">
      <dgm:prSet presAssocID="{E1D2B15E-EA9E-4828-9D07-7AA163AA633D}" presName="parTxOnly" presStyleLbl="node1" presStyleIdx="5" presStyleCnt="7">
        <dgm:presLayoutVars>
          <dgm:bulletEnabled val="1"/>
        </dgm:presLayoutVars>
      </dgm:prSet>
      <dgm:spPr/>
    </dgm:pt>
    <dgm:pt modelId="{3B424699-8059-4726-94C7-F849A2410416}" type="pres">
      <dgm:prSet presAssocID="{A0DF9240-0CC6-479D-AAB1-62B1AFDBF5EC}" presName="parSpace" presStyleCnt="0"/>
      <dgm:spPr/>
    </dgm:pt>
    <dgm:pt modelId="{31098DB1-2566-44FE-90E7-F162B87EA930}" type="pres">
      <dgm:prSet presAssocID="{1FD3CD8F-B842-4445-9297-5D04E2B12B16}" presName="parTxOnly" presStyleLbl="node1" presStyleIdx="6" presStyleCnt="7">
        <dgm:presLayoutVars>
          <dgm:bulletEnabled val="1"/>
        </dgm:presLayoutVars>
      </dgm:prSet>
      <dgm:spPr/>
    </dgm:pt>
  </dgm:ptLst>
  <dgm:cxnLst>
    <dgm:cxn modelId="{BB548210-6006-472B-8544-D8FC7C909FEC}" type="presOf" srcId="{5531DD18-C35A-49E6-AABA-AD2B23B4A4A4}" destId="{6E9B46C2-CD50-454D-A2CA-1EBF42298E58}" srcOrd="0" destOrd="0" presId="urn:microsoft.com/office/officeart/2005/8/layout/hChevron3"/>
    <dgm:cxn modelId="{1AFB4721-7AEE-4784-AF57-5900EBECD5EC}" srcId="{2DE91D9D-750C-4633-BE20-D942699CF7BB}" destId="{1FD3CD8F-B842-4445-9297-5D04E2B12B16}" srcOrd="6" destOrd="0" parTransId="{CAA8F86E-0EF7-4FD9-B4F2-272221EC8631}" sibTransId="{84815689-880E-47A5-8F3F-089DE67D6157}"/>
    <dgm:cxn modelId="{D936552E-2AD0-4F19-93E8-FBD91A490C3D}" srcId="{2DE91D9D-750C-4633-BE20-D942699CF7BB}" destId="{5531DD18-C35A-49E6-AABA-AD2B23B4A4A4}" srcOrd="3" destOrd="0" parTransId="{2A5E745F-3790-40AE-84E8-117B92FB110F}" sibTransId="{D34A789E-C42D-46E6-8617-DB1936498178}"/>
    <dgm:cxn modelId="{7C2D5543-89A4-41C4-A167-AC925B78E3E8}" type="presOf" srcId="{7DDE324D-EE7F-4F89-A884-DC3EE870653E}" destId="{1D3EAC00-3BC4-4A3D-81F8-962E0578D4B3}" srcOrd="0" destOrd="0" presId="urn:microsoft.com/office/officeart/2005/8/layout/hChevron3"/>
    <dgm:cxn modelId="{DFA11B6F-372F-4A4A-9DE5-C1E6197E084B}" type="presOf" srcId="{1FD3CD8F-B842-4445-9297-5D04E2B12B16}" destId="{31098DB1-2566-44FE-90E7-F162B87EA930}" srcOrd="0" destOrd="0" presId="urn:microsoft.com/office/officeart/2005/8/layout/hChevron3"/>
    <dgm:cxn modelId="{E4C6A772-9F74-49BC-92C8-0B8B3A7B06BA}" srcId="{2DE91D9D-750C-4633-BE20-D942699CF7BB}" destId="{E1D2B15E-EA9E-4828-9D07-7AA163AA633D}" srcOrd="5" destOrd="0" parTransId="{2BA510A9-9AC9-4805-9DB7-282011768163}" sibTransId="{A0DF9240-0CC6-479D-AAB1-62B1AFDBF5EC}"/>
    <dgm:cxn modelId="{53E5947C-C65F-4AE4-8B7C-1FDAC77ADA17}" type="presOf" srcId="{391A93C8-1572-4640-9302-62FD4783A773}" destId="{663C3C61-8072-44AF-85FA-13B0C442E835}" srcOrd="0" destOrd="0" presId="urn:microsoft.com/office/officeart/2005/8/layout/hChevron3"/>
    <dgm:cxn modelId="{14645589-30B0-4E6A-8E35-AC9AAAF66F7F}" srcId="{2DE91D9D-750C-4633-BE20-D942699CF7BB}" destId="{7DDE324D-EE7F-4F89-A884-DC3EE870653E}" srcOrd="4" destOrd="0" parTransId="{06E0290A-ED9F-4B5E-A7D8-C39D45755AEB}" sibTransId="{D5AB7DF6-C495-4BC7-9A6A-94267991998F}"/>
    <dgm:cxn modelId="{1A029694-1B64-4516-848B-39DAB2252040}" srcId="{2DE91D9D-750C-4633-BE20-D942699CF7BB}" destId="{391A93C8-1572-4640-9302-62FD4783A773}" srcOrd="1" destOrd="0" parTransId="{BC08FA96-5B19-47BC-B27B-E63BDD64920B}" sibTransId="{77EB0AF3-A1D7-4EBA-96C5-EC9315896F99}"/>
    <dgm:cxn modelId="{1A4B8BA0-7A23-4275-B32B-C5A51FC37F84}" type="presOf" srcId="{E1D2B15E-EA9E-4828-9D07-7AA163AA633D}" destId="{6C675EC2-6DFD-4F83-8D36-8E91513020A2}" srcOrd="0" destOrd="0" presId="urn:microsoft.com/office/officeart/2005/8/layout/hChevron3"/>
    <dgm:cxn modelId="{5794DCA9-2D24-4AF4-836C-FC3F8322AE36}" srcId="{2DE91D9D-750C-4633-BE20-D942699CF7BB}" destId="{04A0DFAF-5ACB-4B1A-91F0-B5744F6E8579}" srcOrd="0" destOrd="0" parTransId="{43DAA33B-721A-4DCD-903A-51AE634F70B3}" sibTransId="{016EC1F3-D300-473A-9F1F-1A68A2580E84}"/>
    <dgm:cxn modelId="{3D9F48B1-58E1-49D0-B55C-828449BB355D}" srcId="{2DE91D9D-750C-4633-BE20-D942699CF7BB}" destId="{58BF1701-A159-4858-A9AB-5750F0AF1F67}" srcOrd="2" destOrd="0" parTransId="{F1C6624F-1DEA-4B51-AC18-CE18E31D9929}" sibTransId="{1B589BD3-9C7D-42D9-9001-67836FAB4FC2}"/>
    <dgm:cxn modelId="{2D7092B9-9005-41F9-B8A5-75399D4947B7}" type="presOf" srcId="{58BF1701-A159-4858-A9AB-5750F0AF1F67}" destId="{3A097B13-A467-42D5-A202-AD4CF708A97E}" srcOrd="0" destOrd="0" presId="urn:microsoft.com/office/officeart/2005/8/layout/hChevron3"/>
    <dgm:cxn modelId="{0628ECBF-778A-45DD-90E6-4EE8ACFC557F}" type="presOf" srcId="{2DE91D9D-750C-4633-BE20-D942699CF7BB}" destId="{4E41ACCD-3773-4378-9F00-F4EF919B935C}" srcOrd="0" destOrd="0" presId="urn:microsoft.com/office/officeart/2005/8/layout/hChevron3"/>
    <dgm:cxn modelId="{F5A4F7F7-2B85-41D5-B0FC-2D5AE402F76F}" type="presOf" srcId="{04A0DFAF-5ACB-4B1A-91F0-B5744F6E8579}" destId="{42D291D4-D92A-4D10-9829-C337DEFA7D6C}" srcOrd="0" destOrd="0" presId="urn:microsoft.com/office/officeart/2005/8/layout/hChevron3"/>
    <dgm:cxn modelId="{82A89882-2912-431E-876F-2484C9DE0968}" type="presParOf" srcId="{4E41ACCD-3773-4378-9F00-F4EF919B935C}" destId="{42D291D4-D92A-4D10-9829-C337DEFA7D6C}" srcOrd="0" destOrd="0" presId="urn:microsoft.com/office/officeart/2005/8/layout/hChevron3"/>
    <dgm:cxn modelId="{801FB1BC-DB77-4561-B663-512D36B9E505}" type="presParOf" srcId="{4E41ACCD-3773-4378-9F00-F4EF919B935C}" destId="{8C265C66-D62A-4451-99BF-C62CE70A6B24}" srcOrd="1" destOrd="0" presId="urn:microsoft.com/office/officeart/2005/8/layout/hChevron3"/>
    <dgm:cxn modelId="{B84DE8FC-6030-4B06-9E3B-229D6D8987C7}" type="presParOf" srcId="{4E41ACCD-3773-4378-9F00-F4EF919B935C}" destId="{663C3C61-8072-44AF-85FA-13B0C442E835}" srcOrd="2" destOrd="0" presId="urn:microsoft.com/office/officeart/2005/8/layout/hChevron3"/>
    <dgm:cxn modelId="{B8141576-636B-4FC8-8FC9-A7D5AF099B82}" type="presParOf" srcId="{4E41ACCD-3773-4378-9F00-F4EF919B935C}" destId="{1109F262-CA77-4A04-83B2-DE57399C3624}" srcOrd="3" destOrd="0" presId="urn:microsoft.com/office/officeart/2005/8/layout/hChevron3"/>
    <dgm:cxn modelId="{24C06C29-7001-4D8A-BF2D-C903D2561310}" type="presParOf" srcId="{4E41ACCD-3773-4378-9F00-F4EF919B935C}" destId="{3A097B13-A467-42D5-A202-AD4CF708A97E}" srcOrd="4" destOrd="0" presId="urn:microsoft.com/office/officeart/2005/8/layout/hChevron3"/>
    <dgm:cxn modelId="{BB6687A4-C174-48A5-81C4-C5FB3C171C9D}" type="presParOf" srcId="{4E41ACCD-3773-4378-9F00-F4EF919B935C}" destId="{42921C71-857A-44E9-9A4E-794F3D32C8F5}" srcOrd="5" destOrd="0" presId="urn:microsoft.com/office/officeart/2005/8/layout/hChevron3"/>
    <dgm:cxn modelId="{478FB098-EE7C-42C6-8A11-B7186A83C7A7}" type="presParOf" srcId="{4E41ACCD-3773-4378-9F00-F4EF919B935C}" destId="{6E9B46C2-CD50-454D-A2CA-1EBF42298E58}" srcOrd="6" destOrd="0" presId="urn:microsoft.com/office/officeart/2005/8/layout/hChevron3"/>
    <dgm:cxn modelId="{D9CBFCEA-B4F6-4B23-A00A-966F22581E08}" type="presParOf" srcId="{4E41ACCD-3773-4378-9F00-F4EF919B935C}" destId="{3ECB34CC-1725-4A12-BCA4-18B9AA1D8954}" srcOrd="7" destOrd="0" presId="urn:microsoft.com/office/officeart/2005/8/layout/hChevron3"/>
    <dgm:cxn modelId="{7F4064CF-0223-492B-B378-5FF94F421826}" type="presParOf" srcId="{4E41ACCD-3773-4378-9F00-F4EF919B935C}" destId="{1D3EAC00-3BC4-4A3D-81F8-962E0578D4B3}" srcOrd="8" destOrd="0" presId="urn:microsoft.com/office/officeart/2005/8/layout/hChevron3"/>
    <dgm:cxn modelId="{7078490B-94C9-401A-B99D-64A7029C4AA2}" type="presParOf" srcId="{4E41ACCD-3773-4378-9F00-F4EF919B935C}" destId="{A2B50AB2-4839-4309-9ED1-DBF744F18677}" srcOrd="9" destOrd="0" presId="urn:microsoft.com/office/officeart/2005/8/layout/hChevron3"/>
    <dgm:cxn modelId="{6553D835-4CD8-48D1-BFD5-42832BED62A5}" type="presParOf" srcId="{4E41ACCD-3773-4378-9F00-F4EF919B935C}" destId="{6C675EC2-6DFD-4F83-8D36-8E91513020A2}" srcOrd="10" destOrd="0" presId="urn:microsoft.com/office/officeart/2005/8/layout/hChevron3"/>
    <dgm:cxn modelId="{0448FE54-DD8D-4358-AA67-624193F348D4}" type="presParOf" srcId="{4E41ACCD-3773-4378-9F00-F4EF919B935C}" destId="{3B424699-8059-4726-94C7-F849A2410416}" srcOrd="11" destOrd="0" presId="urn:microsoft.com/office/officeart/2005/8/layout/hChevron3"/>
    <dgm:cxn modelId="{FD4D9C33-8D14-4911-85B1-2D56E9CFE7A6}" type="presParOf" srcId="{4E41ACCD-3773-4378-9F00-F4EF919B935C}" destId="{31098DB1-2566-44FE-90E7-F162B87EA930}" srcOrd="12" destOrd="0" presId="urn:microsoft.com/office/officeart/2005/8/layout/hChevron3"/>
  </dgm:cxnLst>
  <dgm:bg/>
  <dgm:whole>
    <a:effectLst/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E91D9D-750C-4633-BE20-D942699CF7BB}" type="doc">
      <dgm:prSet loTypeId="urn:microsoft.com/office/officeart/2005/8/layout/hChevron3" loCatId="process" qsTypeId="urn:microsoft.com/office/officeart/2005/8/quickstyle/simple1" qsCatId="simple" csTypeId="urn:microsoft.com/office/officeart/2005/8/colors/accent2_4" csCatId="accent2" phldr="1"/>
      <dgm:spPr/>
    </dgm:pt>
    <dgm:pt modelId="{04A0DFAF-5ACB-4B1A-91F0-B5744F6E8579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 err="1"/>
            <a:t>Start</a:t>
          </a:r>
          <a:r>
            <a:rPr lang="sk-SK" sz="900" b="1"/>
            <a:t> of MC </a:t>
          </a:r>
          <a:r>
            <a:rPr lang="sk-SK" sz="900" b="1" err="1"/>
            <a:t>session</a:t>
          </a:r>
          <a:endParaRPr lang="fr-FR" sz="900" b="1"/>
        </a:p>
      </dgm:t>
    </dgm:pt>
    <dgm:pt modelId="{43DAA33B-721A-4DCD-903A-51AE634F70B3}" type="parTrans" cxnId="{5794DCA9-2D24-4AF4-836C-FC3F8322AE36}">
      <dgm:prSet/>
      <dgm:spPr/>
      <dgm:t>
        <a:bodyPr/>
        <a:lstStyle/>
        <a:p>
          <a:endParaRPr lang="fr-FR" b="1"/>
        </a:p>
      </dgm:t>
    </dgm:pt>
    <dgm:pt modelId="{016EC1F3-D300-473A-9F1F-1A68A2580E84}" type="sibTrans" cxnId="{5794DCA9-2D24-4AF4-836C-FC3F8322AE36}">
      <dgm:prSet/>
      <dgm:spPr/>
      <dgm:t>
        <a:bodyPr/>
        <a:lstStyle/>
        <a:p>
          <a:endParaRPr lang="fr-FR" b="1"/>
        </a:p>
      </dgm:t>
    </dgm:pt>
    <dgm:pt modelId="{391A93C8-1572-4640-9302-62FD4783A773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Order book Gate Closure</a:t>
          </a:r>
          <a:r>
            <a:rPr lang="en-US" sz="900" b="1"/>
            <a:t> Time</a:t>
          </a:r>
          <a:endParaRPr lang="fr-FR" sz="900" b="1"/>
        </a:p>
      </dgm:t>
    </dgm:pt>
    <dgm:pt modelId="{BC08FA96-5B19-47BC-B27B-E63BDD64920B}" type="parTrans" cxnId="{1A029694-1B64-4516-848B-39DAB2252040}">
      <dgm:prSet/>
      <dgm:spPr/>
      <dgm:t>
        <a:bodyPr/>
        <a:lstStyle/>
        <a:p>
          <a:endParaRPr lang="fr-FR" b="1"/>
        </a:p>
      </dgm:t>
    </dgm:pt>
    <dgm:pt modelId="{77EB0AF3-A1D7-4EBA-96C5-EC9315896F99}" type="sibTrans" cxnId="{1A029694-1B64-4516-848B-39DAB2252040}">
      <dgm:prSet/>
      <dgm:spPr/>
      <dgm:t>
        <a:bodyPr/>
        <a:lstStyle/>
        <a:p>
          <a:endParaRPr lang="fr-FR" b="1"/>
        </a:p>
      </dgm:t>
    </dgm:pt>
    <dgm:pt modelId="{58BF1701-A159-4858-A9AB-5750F0AF1F67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Publication of Preliminary Results</a:t>
          </a:r>
          <a:endParaRPr lang="fr-FR" sz="900" b="1"/>
        </a:p>
      </dgm:t>
    </dgm:pt>
    <dgm:pt modelId="{F1C6624F-1DEA-4B51-AC18-CE18E31D9929}" type="parTrans" cxnId="{3D9F48B1-58E1-49D0-B55C-828449BB355D}">
      <dgm:prSet/>
      <dgm:spPr/>
      <dgm:t>
        <a:bodyPr/>
        <a:lstStyle/>
        <a:p>
          <a:endParaRPr lang="fr-FR" b="1"/>
        </a:p>
      </dgm:t>
    </dgm:pt>
    <dgm:pt modelId="{1B589BD3-9C7D-42D9-9001-67836FAB4FC2}" type="sibTrans" cxnId="{3D9F48B1-58E1-49D0-B55C-828449BB355D}">
      <dgm:prSet/>
      <dgm:spPr/>
      <dgm:t>
        <a:bodyPr/>
        <a:lstStyle/>
        <a:p>
          <a:endParaRPr lang="fr-FR" b="1"/>
        </a:p>
      </dgm:t>
    </dgm:pt>
    <dgm:pt modelId="{5531DD18-C35A-49E6-AABA-AD2B23B4A4A4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Publication of Final Results</a:t>
          </a:r>
          <a:endParaRPr lang="fr-FR" sz="900" b="1"/>
        </a:p>
      </dgm:t>
    </dgm:pt>
    <dgm:pt modelId="{2A5E745F-3790-40AE-84E8-117B92FB110F}" type="parTrans" cxnId="{D936552E-2AD0-4F19-93E8-FBD91A490C3D}">
      <dgm:prSet/>
      <dgm:spPr/>
      <dgm:t>
        <a:bodyPr/>
        <a:lstStyle/>
        <a:p>
          <a:endParaRPr lang="fr-FR" b="1"/>
        </a:p>
      </dgm:t>
    </dgm:pt>
    <dgm:pt modelId="{D34A789E-C42D-46E6-8617-DB1936498178}" type="sibTrans" cxnId="{D936552E-2AD0-4F19-93E8-FBD91A490C3D}">
      <dgm:prSet/>
      <dgm:spPr/>
      <dgm:t>
        <a:bodyPr/>
        <a:lstStyle/>
        <a:p>
          <a:endParaRPr lang="fr-FR" b="1"/>
        </a:p>
      </dgm:t>
    </dgm:pt>
    <dgm:pt modelId="{7DDE324D-EE7F-4F89-A884-DC3EE870653E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 dirty="0"/>
            <a:t>Post-</a:t>
          </a:r>
          <a:r>
            <a:rPr lang="sk-SK" sz="900" b="1" dirty="0" err="1"/>
            <a:t>coupling</a:t>
          </a:r>
          <a:r>
            <a:rPr lang="sk-SK" sz="900" b="1" dirty="0"/>
            <a:t>, </a:t>
          </a:r>
          <a:r>
            <a:rPr lang="sk-SK" sz="900" b="1" dirty="0" err="1"/>
            <a:t>Nominations</a:t>
          </a:r>
          <a:endParaRPr lang="fr-FR" sz="900" b="1" dirty="0"/>
        </a:p>
      </dgm:t>
    </dgm:pt>
    <dgm:pt modelId="{06E0290A-ED9F-4B5E-A7D8-C39D45755AEB}" type="parTrans" cxnId="{14645589-30B0-4E6A-8E35-AC9AAAF66F7F}">
      <dgm:prSet/>
      <dgm:spPr/>
      <dgm:t>
        <a:bodyPr/>
        <a:lstStyle/>
        <a:p>
          <a:endParaRPr lang="fr-FR" b="1"/>
        </a:p>
      </dgm:t>
    </dgm:pt>
    <dgm:pt modelId="{D5AB7DF6-C495-4BC7-9A6A-94267991998F}" type="sibTrans" cxnId="{14645589-30B0-4E6A-8E35-AC9AAAF66F7F}">
      <dgm:prSet/>
      <dgm:spPr/>
      <dgm:t>
        <a:bodyPr/>
        <a:lstStyle/>
        <a:p>
          <a:endParaRPr lang="fr-FR" b="1"/>
        </a:p>
      </dgm:t>
    </dgm:pt>
    <dgm:pt modelId="{E1D2B15E-EA9E-4828-9D07-7AA163AA633D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Deadline for TSO´s Nomination</a:t>
          </a:r>
          <a:endParaRPr lang="fr-FR" sz="900" b="1"/>
        </a:p>
      </dgm:t>
    </dgm:pt>
    <dgm:pt modelId="{2BA510A9-9AC9-4805-9DB7-282011768163}" type="parTrans" cxnId="{E4C6A772-9F74-49BC-92C8-0B8B3A7B06BA}">
      <dgm:prSet/>
      <dgm:spPr/>
      <dgm:t>
        <a:bodyPr/>
        <a:lstStyle/>
        <a:p>
          <a:endParaRPr lang="fr-FR" b="1"/>
        </a:p>
      </dgm:t>
    </dgm:pt>
    <dgm:pt modelId="{A0DF9240-0CC6-479D-AAB1-62B1AFDBF5EC}" type="sibTrans" cxnId="{E4C6A772-9F74-49BC-92C8-0B8B3A7B06BA}">
      <dgm:prSet/>
      <dgm:spPr/>
      <dgm:t>
        <a:bodyPr/>
        <a:lstStyle/>
        <a:p>
          <a:endParaRPr lang="fr-FR" b="1"/>
        </a:p>
      </dgm:t>
    </dgm:pt>
    <dgm:pt modelId="{4E41ACCD-3773-4378-9F00-F4EF919B935C}" type="pres">
      <dgm:prSet presAssocID="{2DE91D9D-750C-4633-BE20-D942699CF7BB}" presName="Name0" presStyleCnt="0">
        <dgm:presLayoutVars>
          <dgm:dir/>
          <dgm:resizeHandles val="exact"/>
        </dgm:presLayoutVars>
      </dgm:prSet>
      <dgm:spPr/>
    </dgm:pt>
    <dgm:pt modelId="{42D291D4-D92A-4D10-9829-C337DEFA7D6C}" type="pres">
      <dgm:prSet presAssocID="{04A0DFAF-5ACB-4B1A-91F0-B5744F6E8579}" presName="parTxOnly" presStyleLbl="node1" presStyleIdx="0" presStyleCnt="6" custLinFactNeighborX="-15981" custLinFactNeighborY="1462">
        <dgm:presLayoutVars>
          <dgm:bulletEnabled val="1"/>
        </dgm:presLayoutVars>
      </dgm:prSet>
      <dgm:spPr/>
    </dgm:pt>
    <dgm:pt modelId="{8C265C66-D62A-4451-99BF-C62CE70A6B24}" type="pres">
      <dgm:prSet presAssocID="{016EC1F3-D300-473A-9F1F-1A68A2580E84}" presName="parSpace" presStyleCnt="0"/>
      <dgm:spPr/>
    </dgm:pt>
    <dgm:pt modelId="{663C3C61-8072-44AF-85FA-13B0C442E835}" type="pres">
      <dgm:prSet presAssocID="{391A93C8-1572-4640-9302-62FD4783A773}" presName="parTxOnly" presStyleLbl="node1" presStyleIdx="1" presStyleCnt="6" custLinFactNeighborX="-4868" custLinFactNeighborY="1585">
        <dgm:presLayoutVars>
          <dgm:bulletEnabled val="1"/>
        </dgm:presLayoutVars>
      </dgm:prSet>
      <dgm:spPr/>
    </dgm:pt>
    <dgm:pt modelId="{1109F262-CA77-4A04-83B2-DE57399C3624}" type="pres">
      <dgm:prSet presAssocID="{77EB0AF3-A1D7-4EBA-96C5-EC9315896F99}" presName="parSpace" presStyleCnt="0"/>
      <dgm:spPr/>
    </dgm:pt>
    <dgm:pt modelId="{3A097B13-A467-42D5-A202-AD4CF708A97E}" type="pres">
      <dgm:prSet presAssocID="{58BF1701-A159-4858-A9AB-5750F0AF1F67}" presName="parTxOnly" presStyleLbl="node1" presStyleIdx="2" presStyleCnt="6">
        <dgm:presLayoutVars>
          <dgm:bulletEnabled val="1"/>
        </dgm:presLayoutVars>
      </dgm:prSet>
      <dgm:spPr/>
    </dgm:pt>
    <dgm:pt modelId="{42921C71-857A-44E9-9A4E-794F3D32C8F5}" type="pres">
      <dgm:prSet presAssocID="{1B589BD3-9C7D-42D9-9001-67836FAB4FC2}" presName="parSpace" presStyleCnt="0"/>
      <dgm:spPr/>
    </dgm:pt>
    <dgm:pt modelId="{6E9B46C2-CD50-454D-A2CA-1EBF42298E58}" type="pres">
      <dgm:prSet presAssocID="{5531DD18-C35A-49E6-AABA-AD2B23B4A4A4}" presName="parTxOnly" presStyleLbl="node1" presStyleIdx="3" presStyleCnt="6">
        <dgm:presLayoutVars>
          <dgm:bulletEnabled val="1"/>
        </dgm:presLayoutVars>
      </dgm:prSet>
      <dgm:spPr/>
    </dgm:pt>
    <dgm:pt modelId="{3ECB34CC-1725-4A12-BCA4-18B9AA1D8954}" type="pres">
      <dgm:prSet presAssocID="{D34A789E-C42D-46E6-8617-DB1936498178}" presName="parSpace" presStyleCnt="0"/>
      <dgm:spPr/>
    </dgm:pt>
    <dgm:pt modelId="{1D3EAC00-3BC4-4A3D-81F8-962E0578D4B3}" type="pres">
      <dgm:prSet presAssocID="{7DDE324D-EE7F-4F89-A884-DC3EE870653E}" presName="parTxOnly" presStyleLbl="node1" presStyleIdx="4" presStyleCnt="6">
        <dgm:presLayoutVars>
          <dgm:bulletEnabled val="1"/>
        </dgm:presLayoutVars>
      </dgm:prSet>
      <dgm:spPr/>
    </dgm:pt>
    <dgm:pt modelId="{A2B50AB2-4839-4309-9ED1-DBF744F18677}" type="pres">
      <dgm:prSet presAssocID="{D5AB7DF6-C495-4BC7-9A6A-94267991998F}" presName="parSpace" presStyleCnt="0"/>
      <dgm:spPr/>
    </dgm:pt>
    <dgm:pt modelId="{6C675EC2-6DFD-4F83-8D36-8E91513020A2}" type="pres">
      <dgm:prSet presAssocID="{E1D2B15E-EA9E-4828-9D07-7AA163AA633D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BB548210-6006-472B-8544-D8FC7C909FEC}" type="presOf" srcId="{5531DD18-C35A-49E6-AABA-AD2B23B4A4A4}" destId="{6E9B46C2-CD50-454D-A2CA-1EBF42298E58}" srcOrd="0" destOrd="0" presId="urn:microsoft.com/office/officeart/2005/8/layout/hChevron3"/>
    <dgm:cxn modelId="{D936552E-2AD0-4F19-93E8-FBD91A490C3D}" srcId="{2DE91D9D-750C-4633-BE20-D942699CF7BB}" destId="{5531DD18-C35A-49E6-AABA-AD2B23B4A4A4}" srcOrd="3" destOrd="0" parTransId="{2A5E745F-3790-40AE-84E8-117B92FB110F}" sibTransId="{D34A789E-C42D-46E6-8617-DB1936498178}"/>
    <dgm:cxn modelId="{7C2D5543-89A4-41C4-A167-AC925B78E3E8}" type="presOf" srcId="{7DDE324D-EE7F-4F89-A884-DC3EE870653E}" destId="{1D3EAC00-3BC4-4A3D-81F8-962E0578D4B3}" srcOrd="0" destOrd="0" presId="urn:microsoft.com/office/officeart/2005/8/layout/hChevron3"/>
    <dgm:cxn modelId="{E4C6A772-9F74-49BC-92C8-0B8B3A7B06BA}" srcId="{2DE91D9D-750C-4633-BE20-D942699CF7BB}" destId="{E1D2B15E-EA9E-4828-9D07-7AA163AA633D}" srcOrd="5" destOrd="0" parTransId="{2BA510A9-9AC9-4805-9DB7-282011768163}" sibTransId="{A0DF9240-0CC6-479D-AAB1-62B1AFDBF5EC}"/>
    <dgm:cxn modelId="{53E5947C-C65F-4AE4-8B7C-1FDAC77ADA17}" type="presOf" srcId="{391A93C8-1572-4640-9302-62FD4783A773}" destId="{663C3C61-8072-44AF-85FA-13B0C442E835}" srcOrd="0" destOrd="0" presId="urn:microsoft.com/office/officeart/2005/8/layout/hChevron3"/>
    <dgm:cxn modelId="{14645589-30B0-4E6A-8E35-AC9AAAF66F7F}" srcId="{2DE91D9D-750C-4633-BE20-D942699CF7BB}" destId="{7DDE324D-EE7F-4F89-A884-DC3EE870653E}" srcOrd="4" destOrd="0" parTransId="{06E0290A-ED9F-4B5E-A7D8-C39D45755AEB}" sibTransId="{D5AB7DF6-C495-4BC7-9A6A-94267991998F}"/>
    <dgm:cxn modelId="{1A029694-1B64-4516-848B-39DAB2252040}" srcId="{2DE91D9D-750C-4633-BE20-D942699CF7BB}" destId="{391A93C8-1572-4640-9302-62FD4783A773}" srcOrd="1" destOrd="0" parTransId="{BC08FA96-5B19-47BC-B27B-E63BDD64920B}" sibTransId="{77EB0AF3-A1D7-4EBA-96C5-EC9315896F99}"/>
    <dgm:cxn modelId="{1A4B8BA0-7A23-4275-B32B-C5A51FC37F84}" type="presOf" srcId="{E1D2B15E-EA9E-4828-9D07-7AA163AA633D}" destId="{6C675EC2-6DFD-4F83-8D36-8E91513020A2}" srcOrd="0" destOrd="0" presId="urn:microsoft.com/office/officeart/2005/8/layout/hChevron3"/>
    <dgm:cxn modelId="{5794DCA9-2D24-4AF4-836C-FC3F8322AE36}" srcId="{2DE91D9D-750C-4633-BE20-D942699CF7BB}" destId="{04A0DFAF-5ACB-4B1A-91F0-B5744F6E8579}" srcOrd="0" destOrd="0" parTransId="{43DAA33B-721A-4DCD-903A-51AE634F70B3}" sibTransId="{016EC1F3-D300-473A-9F1F-1A68A2580E84}"/>
    <dgm:cxn modelId="{3D9F48B1-58E1-49D0-B55C-828449BB355D}" srcId="{2DE91D9D-750C-4633-BE20-D942699CF7BB}" destId="{58BF1701-A159-4858-A9AB-5750F0AF1F67}" srcOrd="2" destOrd="0" parTransId="{F1C6624F-1DEA-4B51-AC18-CE18E31D9929}" sibTransId="{1B589BD3-9C7D-42D9-9001-67836FAB4FC2}"/>
    <dgm:cxn modelId="{2D7092B9-9005-41F9-B8A5-75399D4947B7}" type="presOf" srcId="{58BF1701-A159-4858-A9AB-5750F0AF1F67}" destId="{3A097B13-A467-42D5-A202-AD4CF708A97E}" srcOrd="0" destOrd="0" presId="urn:microsoft.com/office/officeart/2005/8/layout/hChevron3"/>
    <dgm:cxn modelId="{0628ECBF-778A-45DD-90E6-4EE8ACFC557F}" type="presOf" srcId="{2DE91D9D-750C-4633-BE20-D942699CF7BB}" destId="{4E41ACCD-3773-4378-9F00-F4EF919B935C}" srcOrd="0" destOrd="0" presId="urn:microsoft.com/office/officeart/2005/8/layout/hChevron3"/>
    <dgm:cxn modelId="{F5A4F7F7-2B85-41D5-B0FC-2D5AE402F76F}" type="presOf" srcId="{04A0DFAF-5ACB-4B1A-91F0-B5744F6E8579}" destId="{42D291D4-D92A-4D10-9829-C337DEFA7D6C}" srcOrd="0" destOrd="0" presId="urn:microsoft.com/office/officeart/2005/8/layout/hChevron3"/>
    <dgm:cxn modelId="{82A89882-2912-431E-876F-2484C9DE0968}" type="presParOf" srcId="{4E41ACCD-3773-4378-9F00-F4EF919B935C}" destId="{42D291D4-D92A-4D10-9829-C337DEFA7D6C}" srcOrd="0" destOrd="0" presId="urn:microsoft.com/office/officeart/2005/8/layout/hChevron3"/>
    <dgm:cxn modelId="{801FB1BC-DB77-4561-B663-512D36B9E505}" type="presParOf" srcId="{4E41ACCD-3773-4378-9F00-F4EF919B935C}" destId="{8C265C66-D62A-4451-99BF-C62CE70A6B24}" srcOrd="1" destOrd="0" presId="urn:microsoft.com/office/officeart/2005/8/layout/hChevron3"/>
    <dgm:cxn modelId="{B84DE8FC-6030-4B06-9E3B-229D6D8987C7}" type="presParOf" srcId="{4E41ACCD-3773-4378-9F00-F4EF919B935C}" destId="{663C3C61-8072-44AF-85FA-13B0C442E835}" srcOrd="2" destOrd="0" presId="urn:microsoft.com/office/officeart/2005/8/layout/hChevron3"/>
    <dgm:cxn modelId="{B8141576-636B-4FC8-8FC9-A7D5AF099B82}" type="presParOf" srcId="{4E41ACCD-3773-4378-9F00-F4EF919B935C}" destId="{1109F262-CA77-4A04-83B2-DE57399C3624}" srcOrd="3" destOrd="0" presId="urn:microsoft.com/office/officeart/2005/8/layout/hChevron3"/>
    <dgm:cxn modelId="{24C06C29-7001-4D8A-BF2D-C903D2561310}" type="presParOf" srcId="{4E41ACCD-3773-4378-9F00-F4EF919B935C}" destId="{3A097B13-A467-42D5-A202-AD4CF708A97E}" srcOrd="4" destOrd="0" presId="urn:microsoft.com/office/officeart/2005/8/layout/hChevron3"/>
    <dgm:cxn modelId="{BB6687A4-C174-48A5-81C4-C5FB3C171C9D}" type="presParOf" srcId="{4E41ACCD-3773-4378-9F00-F4EF919B935C}" destId="{42921C71-857A-44E9-9A4E-794F3D32C8F5}" srcOrd="5" destOrd="0" presId="urn:microsoft.com/office/officeart/2005/8/layout/hChevron3"/>
    <dgm:cxn modelId="{478FB098-EE7C-42C6-8A11-B7186A83C7A7}" type="presParOf" srcId="{4E41ACCD-3773-4378-9F00-F4EF919B935C}" destId="{6E9B46C2-CD50-454D-A2CA-1EBF42298E58}" srcOrd="6" destOrd="0" presId="urn:microsoft.com/office/officeart/2005/8/layout/hChevron3"/>
    <dgm:cxn modelId="{D9CBFCEA-B4F6-4B23-A00A-966F22581E08}" type="presParOf" srcId="{4E41ACCD-3773-4378-9F00-F4EF919B935C}" destId="{3ECB34CC-1725-4A12-BCA4-18B9AA1D8954}" srcOrd="7" destOrd="0" presId="urn:microsoft.com/office/officeart/2005/8/layout/hChevron3"/>
    <dgm:cxn modelId="{7F4064CF-0223-492B-B378-5FF94F421826}" type="presParOf" srcId="{4E41ACCD-3773-4378-9F00-F4EF919B935C}" destId="{1D3EAC00-3BC4-4A3D-81F8-962E0578D4B3}" srcOrd="8" destOrd="0" presId="urn:microsoft.com/office/officeart/2005/8/layout/hChevron3"/>
    <dgm:cxn modelId="{7078490B-94C9-401A-B99D-64A7029C4AA2}" type="presParOf" srcId="{4E41ACCD-3773-4378-9F00-F4EF919B935C}" destId="{A2B50AB2-4839-4309-9ED1-DBF744F18677}" srcOrd="9" destOrd="0" presId="urn:microsoft.com/office/officeart/2005/8/layout/hChevron3"/>
    <dgm:cxn modelId="{6553D835-4CD8-48D1-BFD5-42832BED62A5}" type="presParOf" srcId="{4E41ACCD-3773-4378-9F00-F4EF919B935C}" destId="{6C675EC2-6DFD-4F83-8D36-8E91513020A2}" srcOrd="10" destOrd="0" presId="urn:microsoft.com/office/officeart/2005/8/layout/hChevron3"/>
  </dgm:cxnLst>
  <dgm:bg/>
  <dgm:whole>
    <a:effectLst/>
  </dgm:whole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291D4-D92A-4D10-9829-C337DEFA7D6C}">
      <dsp:nvSpPr>
        <dsp:cNvPr id="0" name=""/>
        <dsp:cNvSpPr/>
      </dsp:nvSpPr>
      <dsp:spPr>
        <a:xfrm>
          <a:off x="1160" y="0"/>
          <a:ext cx="1365268" cy="519833"/>
        </a:xfrm>
        <a:prstGeom prst="homePlate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Start of MC session</a:t>
          </a:r>
          <a:endParaRPr lang="fr-FR" sz="900" b="1" kern="1200"/>
        </a:p>
      </dsp:txBody>
      <dsp:txXfrm>
        <a:off x="1160" y="0"/>
        <a:ext cx="1235310" cy="519833"/>
      </dsp:txXfrm>
    </dsp:sp>
    <dsp:sp modelId="{663C3C61-8072-44AF-85FA-13B0C442E835}">
      <dsp:nvSpPr>
        <dsp:cNvPr id="0" name=""/>
        <dsp:cNvSpPr/>
      </dsp:nvSpPr>
      <dsp:spPr>
        <a:xfrm>
          <a:off x="1093375" y="0"/>
          <a:ext cx="1365268" cy="519833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Order book Gate Closure</a:t>
          </a:r>
          <a:r>
            <a:rPr lang="en-US" sz="900" b="1" kern="1200"/>
            <a:t> Time</a:t>
          </a:r>
          <a:endParaRPr lang="fr-FR" sz="900" b="1" kern="1200"/>
        </a:p>
      </dsp:txBody>
      <dsp:txXfrm>
        <a:off x="1353292" y="0"/>
        <a:ext cx="845435" cy="519833"/>
      </dsp:txXfrm>
    </dsp:sp>
    <dsp:sp modelId="{3A097B13-A467-42D5-A202-AD4CF708A97E}">
      <dsp:nvSpPr>
        <dsp:cNvPr id="0" name=""/>
        <dsp:cNvSpPr/>
      </dsp:nvSpPr>
      <dsp:spPr>
        <a:xfrm>
          <a:off x="2185590" y="0"/>
          <a:ext cx="1365268" cy="519833"/>
        </a:xfrm>
        <a:prstGeom prst="chevron">
          <a:avLst/>
        </a:prstGeom>
        <a:gradFill flip="none" rotWithShape="0">
          <a:gsLst>
            <a:gs pos="8000">
              <a:schemeClr val="accent2">
                <a:lumMod val="75000"/>
              </a:schemeClr>
            </a:gs>
            <a:gs pos="100000">
              <a:srgbClr val="265787">
                <a:shade val="67500"/>
                <a:satMod val="115000"/>
              </a:srgbClr>
            </a:gs>
            <a:gs pos="100000">
              <a:srgbClr val="265787">
                <a:shade val="100000"/>
                <a:satMod val="115000"/>
              </a:srgbClr>
            </a:gs>
          </a:gsLst>
          <a:lin ang="108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800" b="1" kern="1200" dirty="0" err="1"/>
            <a:t>Preliminary</a:t>
          </a:r>
          <a:r>
            <a:rPr lang="sk-SK" sz="800" b="1" kern="1200" dirty="0"/>
            <a:t> </a:t>
          </a:r>
          <a:r>
            <a:rPr lang="sk-SK" sz="800" b="1" kern="1200" dirty="0" err="1"/>
            <a:t>Results</a:t>
          </a:r>
          <a:r>
            <a:rPr lang="sk-SK" sz="800" b="1" kern="1200" dirty="0"/>
            <a:t> </a:t>
          </a:r>
          <a:r>
            <a:rPr lang="sk-SK" sz="800" b="1" kern="1200" dirty="0" err="1"/>
            <a:t>not</a:t>
          </a:r>
          <a:r>
            <a:rPr lang="sk-SK" sz="800" b="1" kern="1200" dirty="0"/>
            <a:t> </a:t>
          </a:r>
          <a:r>
            <a:rPr lang="sk-SK" sz="800" b="1" kern="1200" dirty="0" err="1"/>
            <a:t>available</a:t>
          </a:r>
          <a:endParaRPr lang="fr-FR" sz="800" b="1" kern="1200" dirty="0"/>
        </a:p>
      </dsp:txBody>
      <dsp:txXfrm>
        <a:off x="2445507" y="0"/>
        <a:ext cx="845435" cy="519833"/>
      </dsp:txXfrm>
    </dsp:sp>
    <dsp:sp modelId="{6E9B46C2-CD50-454D-A2CA-1EBF42298E58}">
      <dsp:nvSpPr>
        <dsp:cNvPr id="0" name=""/>
        <dsp:cNvSpPr/>
      </dsp:nvSpPr>
      <dsp:spPr>
        <a:xfrm>
          <a:off x="3277805" y="0"/>
          <a:ext cx="1365268" cy="519833"/>
        </a:xfrm>
        <a:prstGeom prst="chevr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Risk of Full Decoupling of SDAC</a:t>
          </a:r>
          <a:endParaRPr lang="fr-FR" sz="900" b="1" kern="1200"/>
        </a:p>
      </dsp:txBody>
      <dsp:txXfrm>
        <a:off x="3537722" y="0"/>
        <a:ext cx="845435" cy="519833"/>
      </dsp:txXfrm>
    </dsp:sp>
    <dsp:sp modelId="{1D3EAC00-3BC4-4A3D-81F8-962E0578D4B3}">
      <dsp:nvSpPr>
        <dsp:cNvPr id="0" name=""/>
        <dsp:cNvSpPr/>
      </dsp:nvSpPr>
      <dsp:spPr>
        <a:xfrm>
          <a:off x="4370020" y="0"/>
          <a:ext cx="1365268" cy="519833"/>
        </a:xfrm>
        <a:prstGeom prst="chevr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Declaration of SDAC Full Decoupling</a:t>
          </a:r>
          <a:endParaRPr lang="fr-FR" sz="900" b="1" kern="1200"/>
        </a:p>
      </dsp:txBody>
      <dsp:txXfrm>
        <a:off x="4629937" y="0"/>
        <a:ext cx="845435" cy="519833"/>
      </dsp:txXfrm>
    </dsp:sp>
    <dsp:sp modelId="{6C675EC2-6DFD-4F83-8D36-8E91513020A2}">
      <dsp:nvSpPr>
        <dsp:cNvPr id="0" name=""/>
        <dsp:cNvSpPr/>
      </dsp:nvSpPr>
      <dsp:spPr>
        <a:xfrm>
          <a:off x="5462235" y="0"/>
          <a:ext cx="1365268" cy="519833"/>
        </a:xfrm>
        <a:prstGeom prst="chevr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 dirty="0" err="1"/>
            <a:t>Reopening</a:t>
          </a:r>
          <a:r>
            <a:rPr lang="sk-SK" sz="900" b="1" kern="1200" dirty="0"/>
            <a:t> of </a:t>
          </a:r>
          <a:r>
            <a:rPr lang="sk-SK" sz="900" b="1" kern="1200" dirty="0" err="1"/>
            <a:t>Order</a:t>
          </a:r>
          <a:r>
            <a:rPr lang="sk-SK" sz="900" b="1" kern="1200" dirty="0"/>
            <a:t> </a:t>
          </a:r>
          <a:r>
            <a:rPr lang="sk-SK" sz="900" b="1" kern="1200" dirty="0" err="1"/>
            <a:t>books</a:t>
          </a:r>
          <a:endParaRPr lang="fr-FR" sz="900" b="1" kern="1200" dirty="0"/>
        </a:p>
      </dsp:txBody>
      <dsp:txXfrm>
        <a:off x="5722152" y="0"/>
        <a:ext cx="845435" cy="519833"/>
      </dsp:txXfrm>
    </dsp:sp>
    <dsp:sp modelId="{31098DB1-2566-44FE-90E7-F162B87EA930}">
      <dsp:nvSpPr>
        <dsp:cNvPr id="0" name=""/>
        <dsp:cNvSpPr/>
      </dsp:nvSpPr>
      <dsp:spPr>
        <a:xfrm>
          <a:off x="6554450" y="0"/>
          <a:ext cx="1365268" cy="519833"/>
        </a:xfrm>
        <a:prstGeom prst="chevr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 dirty="0" err="1"/>
            <a:t>Publication</a:t>
          </a:r>
          <a:r>
            <a:rPr lang="sk-SK" sz="900" b="1" kern="1200" dirty="0"/>
            <a:t> of </a:t>
          </a:r>
          <a:r>
            <a:rPr lang="sk-SK" sz="900" b="1" kern="1200" dirty="0" err="1"/>
            <a:t>Local</a:t>
          </a:r>
          <a:r>
            <a:rPr lang="sk-SK" sz="900" b="1" kern="1200" dirty="0"/>
            <a:t> </a:t>
          </a:r>
          <a:r>
            <a:rPr lang="sk-SK" sz="900" b="1" kern="1200" dirty="0" err="1"/>
            <a:t>Results</a:t>
          </a:r>
          <a:endParaRPr lang="fr-FR" sz="900" b="1" kern="1200" dirty="0"/>
        </a:p>
      </dsp:txBody>
      <dsp:txXfrm>
        <a:off x="6814367" y="0"/>
        <a:ext cx="845435" cy="5198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291D4-D92A-4D10-9829-C337DEFA7D6C}">
      <dsp:nvSpPr>
        <dsp:cNvPr id="0" name=""/>
        <dsp:cNvSpPr/>
      </dsp:nvSpPr>
      <dsp:spPr>
        <a:xfrm>
          <a:off x="0" y="0"/>
          <a:ext cx="1611373" cy="577448"/>
        </a:xfrm>
        <a:prstGeom prst="homePlate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 err="1"/>
            <a:t>Start</a:t>
          </a:r>
          <a:r>
            <a:rPr lang="sk-SK" sz="900" b="1" kern="1200"/>
            <a:t> of MC </a:t>
          </a:r>
          <a:r>
            <a:rPr lang="sk-SK" sz="900" b="1" kern="1200" err="1"/>
            <a:t>session</a:t>
          </a:r>
          <a:endParaRPr lang="fr-FR" sz="900" b="1" kern="1200"/>
        </a:p>
      </dsp:txBody>
      <dsp:txXfrm>
        <a:off x="0" y="0"/>
        <a:ext cx="1467011" cy="577448"/>
      </dsp:txXfrm>
    </dsp:sp>
    <dsp:sp modelId="{663C3C61-8072-44AF-85FA-13B0C442E835}">
      <dsp:nvSpPr>
        <dsp:cNvPr id="0" name=""/>
        <dsp:cNvSpPr/>
      </dsp:nvSpPr>
      <dsp:spPr>
        <a:xfrm>
          <a:off x="1274393" y="0"/>
          <a:ext cx="1611373" cy="577448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Order book Gate Closure</a:t>
          </a:r>
          <a:r>
            <a:rPr lang="en-US" sz="900" b="1" kern="1200"/>
            <a:t> Time</a:t>
          </a:r>
          <a:endParaRPr lang="fr-FR" sz="900" b="1" kern="1200"/>
        </a:p>
      </dsp:txBody>
      <dsp:txXfrm>
        <a:off x="1563117" y="0"/>
        <a:ext cx="1033925" cy="577448"/>
      </dsp:txXfrm>
    </dsp:sp>
    <dsp:sp modelId="{3A097B13-A467-42D5-A202-AD4CF708A97E}">
      <dsp:nvSpPr>
        <dsp:cNvPr id="0" name=""/>
        <dsp:cNvSpPr/>
      </dsp:nvSpPr>
      <dsp:spPr>
        <a:xfrm>
          <a:off x="2579180" y="0"/>
          <a:ext cx="1611373" cy="577448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Publication of Preliminary Results</a:t>
          </a:r>
          <a:endParaRPr lang="fr-FR" sz="900" b="1" kern="1200"/>
        </a:p>
      </dsp:txBody>
      <dsp:txXfrm>
        <a:off x="2867904" y="0"/>
        <a:ext cx="1033925" cy="577448"/>
      </dsp:txXfrm>
    </dsp:sp>
    <dsp:sp modelId="{6E9B46C2-CD50-454D-A2CA-1EBF42298E58}">
      <dsp:nvSpPr>
        <dsp:cNvPr id="0" name=""/>
        <dsp:cNvSpPr/>
      </dsp:nvSpPr>
      <dsp:spPr>
        <a:xfrm>
          <a:off x="3868279" y="0"/>
          <a:ext cx="1611373" cy="577448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Publication of Final Results</a:t>
          </a:r>
          <a:endParaRPr lang="fr-FR" sz="900" b="1" kern="1200"/>
        </a:p>
      </dsp:txBody>
      <dsp:txXfrm>
        <a:off x="4157003" y="0"/>
        <a:ext cx="1033925" cy="577448"/>
      </dsp:txXfrm>
    </dsp:sp>
    <dsp:sp modelId="{1D3EAC00-3BC4-4A3D-81F8-962E0578D4B3}">
      <dsp:nvSpPr>
        <dsp:cNvPr id="0" name=""/>
        <dsp:cNvSpPr/>
      </dsp:nvSpPr>
      <dsp:spPr>
        <a:xfrm>
          <a:off x="5157377" y="0"/>
          <a:ext cx="1611373" cy="577448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 dirty="0"/>
            <a:t>Post-</a:t>
          </a:r>
          <a:r>
            <a:rPr lang="sk-SK" sz="900" b="1" kern="1200" dirty="0" err="1"/>
            <a:t>coupling</a:t>
          </a:r>
          <a:r>
            <a:rPr lang="sk-SK" sz="900" b="1" kern="1200" dirty="0"/>
            <a:t>, </a:t>
          </a:r>
          <a:r>
            <a:rPr lang="sk-SK" sz="900" b="1" kern="1200" dirty="0" err="1"/>
            <a:t>Nominations</a:t>
          </a:r>
          <a:endParaRPr lang="fr-FR" sz="900" b="1" kern="1200" dirty="0"/>
        </a:p>
      </dsp:txBody>
      <dsp:txXfrm>
        <a:off x="5446101" y="0"/>
        <a:ext cx="1033925" cy="577448"/>
      </dsp:txXfrm>
    </dsp:sp>
    <dsp:sp modelId="{6C675EC2-6DFD-4F83-8D36-8E91513020A2}">
      <dsp:nvSpPr>
        <dsp:cNvPr id="0" name=""/>
        <dsp:cNvSpPr/>
      </dsp:nvSpPr>
      <dsp:spPr>
        <a:xfrm>
          <a:off x="6446476" y="0"/>
          <a:ext cx="1611373" cy="577448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Deadline for TSO´s Nomination</a:t>
          </a:r>
          <a:endParaRPr lang="fr-FR" sz="900" b="1" kern="1200"/>
        </a:p>
      </dsp:txBody>
      <dsp:txXfrm>
        <a:off x="6735200" y="0"/>
        <a:ext cx="1033925" cy="5774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E70C14-D2CB-4BEF-B96A-8C8B7F3D8FCA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FCF54-5633-4C34-ACF1-7277732E26D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7925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FCF54-5633-4C34-ACF1-7277732E26D3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44128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575DA7-16AE-4CB7-B9E4-12A2DC5DC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9B848A-4E5D-480F-9FF4-DA4BCB8BBB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00DB5EC-86FA-4EEF-90C7-2A03AF145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230EAB4-34BC-4EDC-8360-280474349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595B808-261E-494E-87C1-E10E8D0FC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052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B4F8AC-462D-4520-9F39-9E51FF3A4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33BCE06-CCA4-4787-8593-FDDAB57AD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E8BC2D5-4E34-49A0-B730-B0A540181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A234E12-9670-4C1C-8D69-C87CF8A98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152933D-6640-45C5-96D5-EB53C38E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007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A6CB1078-CB10-4F9D-A8E0-5DD0B1E0FA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9F82F150-D653-4A73-8F36-E45DE9706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4ACAB70-CD3A-46DB-BB56-B3E620A2A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C36E717-1D63-4383-9895-E684478EF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D071F9C-4A63-4F3E-BE6D-D24FDC121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9195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B124E9-4061-4EC1-A87A-70ECB4969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142C03C-4DBE-43EC-91AE-CC59A0756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80D02C5-50BA-40BB-B35A-13A2C1DD1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AB0C7BD-B7C0-47FB-A258-9A3FDBFD9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2E78DFE-3EC0-4691-8B9A-2CFE16493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3649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3E1D8A-E633-4E73-A3FC-FE67323E7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D48E64E-37E7-4BBA-938F-666465D42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A4979C7-EA37-447B-BAB5-6AB081F24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08E48B9-2DFE-4E59-B001-5901E4DDD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C816981-ADFC-4EAE-8A70-ACD0870AA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3156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E79292-AFFE-4D3C-B643-117994829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544EF57-801E-4959-8332-B431AF02EC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7A028A17-D365-413E-89E3-DC96942559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32A4868-2F7A-4F60-9146-2C24EFD69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EC389B3-62FA-410E-BEE7-129610293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45F9ABD0-C4A7-43D8-9E5C-34378E62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97744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DFF166-14C6-4FE0-9222-6F8883E12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754E8BB-291A-4D88-9600-F45579506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CAF8DC4E-4A79-4B02-8C96-01067D955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DB4254D-2877-490A-BDCD-DC64238A58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20FFF994-8682-49BF-A5FA-F9FA5DCF5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FBAEB2C0-CF1D-4CB0-99FB-1D85752AC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27DE7922-6D2A-4841-BD27-5C9ACC881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14589056-23E1-4978-BDCA-6F40E572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76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064B38-FC10-40F0-8B2E-F2DD64C85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B31F4AFE-C326-4AE7-A2FD-40E0E8D9C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A682D709-6C62-4EEB-B9D2-25B3C1697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4C01FD5-8D0C-406A-809E-3B87983F9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50519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F2592243-8C45-4CCA-BDD2-9DA5F356D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CF8130C5-E2CD-40D8-9E99-910BEC11A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86C9996-02F3-4C5E-B950-A5700B681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243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A05EFB-8240-4272-A617-78EED52CE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3D527D5-0511-4E2C-A511-DC0E5E221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00AA880-C971-4782-9293-66433A0C5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7321A343-0F11-4F32-94E2-225D3E9B3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F72C451-5B65-468C-BDFE-12AC6327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AFBF51A-3A62-43E8-8954-CD3DD0745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17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9DCFCE-7FF4-4B85-AC2C-D274EC16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F8F009D2-3AD8-4921-AF7D-B59489242A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46BD7E4-F036-4435-8CC0-374248B62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1BFA3C3-7C83-4006-BF45-FA756C0A9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3098362-9AF7-4861-B611-0C3868643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5D4BD5F-659A-4E4F-AE13-49827F9B6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030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FD72F042-87AD-44D4-98D5-36E2E8177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A8887C6-C739-497F-A2CF-46642FD93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7307373-D32A-423B-AA30-CD2AABF3C1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BE283-2004-41B2-8951-4CF0E7C96EEC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F6EF199-C209-4CAF-ACC3-ECE16C2D75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50ADDF2-E0DE-4FCF-8C9E-789BE9164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30280-8914-41A9-80D8-0222718076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3396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0" Type="http://schemas.openxmlformats.org/officeDocument/2006/relationships/diagramData" Target="../diagrams/data2.xml"/><Relationship Id="rId4" Type="http://schemas.openxmlformats.org/officeDocument/2006/relationships/image" Target="../media/image2.gif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58220" y="1270127"/>
            <a:ext cx="7344000" cy="540000"/>
          </a:xfrm>
        </p:spPr>
        <p:txBody>
          <a:bodyPr vert="horz" lIns="0" tIns="45720" rIns="0" bIns="45720" rtlCol="0" anchor="t" anchorCtr="0">
            <a:normAutofit/>
          </a:bodyPr>
          <a:lstStyle/>
          <a:p>
            <a:pPr algn="ctr"/>
            <a:r>
              <a:rPr lang="sk-SK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SDAC test </a:t>
            </a:r>
            <a:r>
              <a:rPr lang="sk-SK" sz="24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timings</a:t>
            </a:r>
            <a:r>
              <a:rPr lang="sk-SK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sk-SK" sz="24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for</a:t>
            </a:r>
            <a:r>
              <a:rPr lang="sk-SK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sk-SK" sz="24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Full</a:t>
            </a:r>
            <a:r>
              <a:rPr lang="sk-SK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sk-SK" sz="24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Decoupling</a:t>
            </a:r>
            <a:endParaRPr lang="sk-SK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Obdĺžnik 8" descr="foto uvod&#10;" title="foto uvod"/>
          <p:cNvSpPr>
            <a:spLocks/>
          </p:cNvSpPr>
          <p:nvPr/>
        </p:nvSpPr>
        <p:spPr>
          <a:xfrm>
            <a:off x="0" y="-2467"/>
            <a:ext cx="12192000" cy="1128292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5" name="Rovná spojnica 4">
            <a:extLst>
              <a:ext uri="{FF2B5EF4-FFF2-40B4-BE49-F238E27FC236}">
                <a16:creationId xmlns:a16="http://schemas.microsoft.com/office/drawing/2014/main" id="{5611376E-EC7F-4AE9-B6E3-3EA603FD4322}"/>
              </a:ext>
            </a:extLst>
          </p:cNvPr>
          <p:cNvCxnSpPr>
            <a:cxnSpLocks/>
          </p:cNvCxnSpPr>
          <p:nvPr/>
        </p:nvCxnSpPr>
        <p:spPr>
          <a:xfrm>
            <a:off x="2286213" y="1784566"/>
            <a:ext cx="7889461" cy="0"/>
          </a:xfrm>
          <a:prstGeom prst="line">
            <a:avLst/>
          </a:prstGeom>
          <a:ln w="38100">
            <a:solidFill>
              <a:srgbClr val="A2D9F7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8" name="Groupe 408">
            <a:extLst>
              <a:ext uri="{FF2B5EF4-FFF2-40B4-BE49-F238E27FC236}">
                <a16:creationId xmlns:a16="http://schemas.microsoft.com/office/drawing/2014/main" id="{ADDE0295-EB9F-4B68-9376-51E44069F1C5}"/>
              </a:ext>
            </a:extLst>
          </p:cNvPr>
          <p:cNvGrpSpPr/>
          <p:nvPr/>
        </p:nvGrpSpPr>
        <p:grpSpPr>
          <a:xfrm>
            <a:off x="5380038" y="4855840"/>
            <a:ext cx="1267740" cy="1593146"/>
            <a:chOff x="1173439" y="3550484"/>
            <a:chExt cx="1267740" cy="1593146"/>
          </a:xfrm>
          <a:effectLst/>
        </p:grpSpPr>
        <p:cxnSp>
          <p:nvCxnSpPr>
            <p:cNvPr id="250" name="Connecteur droit 410">
              <a:extLst>
                <a:ext uri="{FF2B5EF4-FFF2-40B4-BE49-F238E27FC236}">
                  <a16:creationId xmlns:a16="http://schemas.microsoft.com/office/drawing/2014/main" id="{EB9B6E84-7ABA-4112-AEAC-95E6A0606EE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401716" y="3550484"/>
              <a:ext cx="14017" cy="879513"/>
            </a:xfrm>
            <a:prstGeom prst="line">
              <a:avLst/>
            </a:prstGeom>
            <a:noFill/>
            <a:ln w="9525" cap="flat" cmpd="sng" algn="ctr">
              <a:solidFill>
                <a:schemeClr val="accent6">
                  <a:lumMod val="75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251" name="Picture 3" descr="U:\CZ-SK-HU\0. Follow_Up\PWG\Lot_4\Pictures\letter-icon.gif">
              <a:extLst>
                <a:ext uri="{FF2B5EF4-FFF2-40B4-BE49-F238E27FC236}">
                  <a16:creationId xmlns:a16="http://schemas.microsoft.com/office/drawing/2014/main" id="{5DC27764-8005-41AC-AC4C-42B0084851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73439" y="3894946"/>
              <a:ext cx="469522" cy="375618"/>
            </a:xfrm>
            <a:prstGeom prst="rect">
              <a:avLst/>
            </a:prstGeom>
            <a:noFill/>
          </p:spPr>
        </p:pic>
        <p:sp>
          <p:nvSpPr>
            <p:cNvPr id="253" name="ZoneTexte 412">
              <a:extLst>
                <a:ext uri="{FF2B5EF4-FFF2-40B4-BE49-F238E27FC236}">
                  <a16:creationId xmlns:a16="http://schemas.microsoft.com/office/drawing/2014/main" id="{7990A675-C663-4168-8814-0BDBDD6BE046}"/>
                </a:ext>
              </a:extLst>
            </p:cNvPr>
            <p:cNvSpPr txBox="1"/>
            <p:nvPr/>
          </p:nvSpPr>
          <p:spPr>
            <a:xfrm>
              <a:off x="1178463" y="4189523"/>
              <a:ext cx="1262716" cy="95410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endParaRPr lang="cs-CZ" sz="800" b="1" dirty="0">
                <a:solidFill>
                  <a:srgbClr val="262626"/>
                </a:solidFill>
                <a:latin typeface="Tw Cen MT" pitchFamily="34" charset="0"/>
              </a:endParaRPr>
            </a:p>
            <a:p>
              <a:endParaRPr lang="fr-FR" sz="800" b="1" dirty="0">
                <a:solidFill>
                  <a:srgbClr val="262626"/>
                </a:solidFill>
                <a:latin typeface="Tw Cen MT" pitchFamily="34" charset="0"/>
              </a:endParaRPr>
            </a:p>
            <a:p>
              <a:r>
                <a:rPr lang="en-US" sz="800" b="1" dirty="0">
                  <a:solidFill>
                    <a:srgbClr val="262626"/>
                  </a:solidFill>
                  <a:latin typeface="Tw Cen MT"/>
                </a:rPr>
                <a:t>(ExC_03b): </a:t>
              </a:r>
              <a:endParaRPr lang="sk-SK" sz="800" b="1" dirty="0">
                <a:solidFill>
                  <a:srgbClr val="262626"/>
                </a:solidFill>
                <a:latin typeface="Tw Cen MT" pitchFamily="34" charset="0"/>
              </a:endParaRPr>
            </a:p>
            <a:p>
              <a:r>
                <a:rPr lang="en-US" sz="800" b="1" dirty="0">
                  <a:solidFill>
                    <a:srgbClr val="262626"/>
                  </a:solidFill>
                  <a:latin typeface="Tw Cen MT"/>
                  <a:cs typeface="Calibri"/>
                </a:rPr>
                <a:t>Further delay of the Market Coupling Session (risk of Full Decoupling)</a:t>
              </a:r>
              <a:endParaRPr lang="en-US" sz="800" b="1" dirty="0">
                <a:solidFill>
                  <a:srgbClr val="262626"/>
                </a:solidFill>
                <a:latin typeface="Tw Cen MT" pitchFamily="34" charset="0"/>
                <a:cs typeface="Calibri" pitchFamily="34" charset="0"/>
              </a:endParaRPr>
            </a:p>
            <a:p>
              <a:endParaRPr lang="fr-FR" sz="800" dirty="0"/>
            </a:p>
          </p:txBody>
        </p:sp>
      </p:grpSp>
      <p:grpSp>
        <p:nvGrpSpPr>
          <p:cNvPr id="254" name="Csoportba foglalás 239">
            <a:extLst>
              <a:ext uri="{FF2B5EF4-FFF2-40B4-BE49-F238E27FC236}">
                <a16:creationId xmlns:a16="http://schemas.microsoft.com/office/drawing/2014/main" id="{9155646C-6FDA-43B5-8E65-F5D6415FE680}"/>
              </a:ext>
            </a:extLst>
          </p:cNvPr>
          <p:cNvGrpSpPr/>
          <p:nvPr/>
        </p:nvGrpSpPr>
        <p:grpSpPr>
          <a:xfrm>
            <a:off x="6457442" y="4855840"/>
            <a:ext cx="1563152" cy="1346925"/>
            <a:chOff x="2972627" y="4812598"/>
            <a:chExt cx="1563152" cy="1346925"/>
          </a:xfrm>
        </p:grpSpPr>
        <p:cxnSp>
          <p:nvCxnSpPr>
            <p:cNvPr id="255" name="Connecteur droit 156">
              <a:extLst>
                <a:ext uri="{FF2B5EF4-FFF2-40B4-BE49-F238E27FC236}">
                  <a16:creationId xmlns:a16="http://schemas.microsoft.com/office/drawing/2014/main" id="{6C94B34F-9472-4182-8D33-EC69EC7FE53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11077" y="4812598"/>
              <a:ext cx="12508" cy="879513"/>
            </a:xfrm>
            <a:prstGeom prst="line">
              <a:avLst/>
            </a:prstGeom>
            <a:noFill/>
            <a:ln w="9525" cap="flat" cmpd="sng" algn="ctr">
              <a:solidFill>
                <a:schemeClr val="accent6">
                  <a:lumMod val="75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257" name="Picture 3" descr="U:\CZ-SK-HU\0. Follow_Up\PWG\Lot_4\Pictures\letter-icon.gif">
              <a:extLst>
                <a:ext uri="{FF2B5EF4-FFF2-40B4-BE49-F238E27FC236}">
                  <a16:creationId xmlns:a16="http://schemas.microsoft.com/office/drawing/2014/main" id="{9672714D-C9F4-4E3B-98AF-13DAE3A40B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87845" y="5157962"/>
              <a:ext cx="463575" cy="370860"/>
            </a:xfrm>
            <a:prstGeom prst="rect">
              <a:avLst/>
            </a:prstGeom>
            <a:noFill/>
          </p:spPr>
        </p:pic>
        <p:sp>
          <p:nvSpPr>
            <p:cNvPr id="258" name="ZoneTexte 158">
              <a:extLst>
                <a:ext uri="{FF2B5EF4-FFF2-40B4-BE49-F238E27FC236}">
                  <a16:creationId xmlns:a16="http://schemas.microsoft.com/office/drawing/2014/main" id="{FF91D02C-6684-4FE1-B6D6-12C0298D0627}"/>
                </a:ext>
              </a:extLst>
            </p:cNvPr>
            <p:cNvSpPr txBox="1"/>
            <p:nvPr/>
          </p:nvSpPr>
          <p:spPr>
            <a:xfrm>
              <a:off x="2972627" y="5574748"/>
              <a:ext cx="1563152" cy="58477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endParaRPr lang="hu-HU" sz="800" b="1">
                <a:solidFill>
                  <a:srgbClr val="FF0000"/>
                </a:solidFill>
                <a:latin typeface="Tw Cen MT" pitchFamily="34" charset="0"/>
              </a:endParaRPr>
            </a:p>
            <a:p>
              <a:r>
                <a:rPr lang="hu-HU" sz="800" b="1">
                  <a:solidFill>
                    <a:srgbClr val="FF0000"/>
                  </a:solidFill>
                  <a:latin typeface="Tw Cen MT"/>
                </a:rPr>
                <a:t>(ExC_04b):  </a:t>
              </a:r>
              <a:r>
                <a:rPr lang="hu-HU" sz="800" b="1" err="1">
                  <a:solidFill>
                    <a:srgbClr val="FF0000"/>
                  </a:solidFill>
                  <a:latin typeface="Tw Cen MT"/>
                </a:rPr>
                <a:t>Full</a:t>
              </a:r>
              <a:r>
                <a:rPr lang="hu-HU" sz="800" b="1">
                  <a:solidFill>
                    <a:srgbClr val="FF0000"/>
                  </a:solidFill>
                  <a:latin typeface="Tw Cen MT"/>
                </a:rPr>
                <a:t> </a:t>
              </a:r>
              <a:r>
                <a:rPr lang="hu-HU" sz="800" b="1" err="1">
                  <a:solidFill>
                    <a:srgbClr val="FF0000"/>
                  </a:solidFill>
                  <a:latin typeface="Tw Cen MT"/>
                </a:rPr>
                <a:t>Decoupling</a:t>
              </a:r>
              <a:r>
                <a:rPr lang="hu-HU" sz="800" b="1">
                  <a:solidFill>
                    <a:srgbClr val="FF0000"/>
                  </a:solidFill>
                  <a:latin typeface="Tw Cen MT"/>
                </a:rPr>
                <a:t> (declared and </a:t>
              </a:r>
              <a:r>
                <a:rPr lang="hu-HU" sz="800" b="1" err="1">
                  <a:solidFill>
                    <a:srgbClr val="FF0000"/>
                  </a:solidFill>
                  <a:latin typeface="Tw Cen MT"/>
                </a:rPr>
                <a:t>reopening</a:t>
              </a:r>
              <a:r>
                <a:rPr lang="hu-HU" sz="800" b="1">
                  <a:solidFill>
                    <a:srgbClr val="FF0000"/>
                  </a:solidFill>
                  <a:latin typeface="Tw Cen MT"/>
                </a:rPr>
                <a:t> of </a:t>
              </a:r>
              <a:r>
                <a:rPr lang="hu-HU" sz="800" b="1" err="1">
                  <a:solidFill>
                    <a:srgbClr val="FF0000"/>
                  </a:solidFill>
                  <a:latin typeface="Tw Cen MT"/>
                </a:rPr>
                <a:t>order</a:t>
              </a:r>
              <a:r>
                <a:rPr lang="hu-HU" sz="800" b="1">
                  <a:solidFill>
                    <a:srgbClr val="FF0000"/>
                  </a:solidFill>
                  <a:latin typeface="Tw Cen MT"/>
                </a:rPr>
                <a:t> </a:t>
              </a:r>
              <a:r>
                <a:rPr lang="hu-HU" sz="800" b="1" err="1">
                  <a:solidFill>
                    <a:srgbClr val="FF0000"/>
                  </a:solidFill>
                  <a:latin typeface="Tw Cen MT"/>
                </a:rPr>
                <a:t>book</a:t>
              </a:r>
              <a:r>
                <a:rPr lang="hu-HU" sz="800" b="1">
                  <a:solidFill>
                    <a:srgbClr val="FF0000"/>
                  </a:solidFill>
                  <a:latin typeface="Tw Cen MT"/>
                </a:rPr>
                <a:t>)</a:t>
              </a:r>
              <a:endParaRPr lang="hu-HU" sz="800" b="1" err="1">
                <a:solidFill>
                  <a:srgbClr val="FF0000"/>
                </a:solidFill>
                <a:latin typeface="Tw Cen MT" pitchFamily="34" charset="0"/>
              </a:endParaRPr>
            </a:p>
          </p:txBody>
        </p:sp>
      </p:grpSp>
      <p:grpSp>
        <p:nvGrpSpPr>
          <p:cNvPr id="301" name="Groupe 387">
            <a:extLst>
              <a:ext uri="{FF2B5EF4-FFF2-40B4-BE49-F238E27FC236}">
                <a16:creationId xmlns:a16="http://schemas.microsoft.com/office/drawing/2014/main" id="{3D415188-54C4-4CF2-902F-CD0FFF3D1C52}"/>
              </a:ext>
            </a:extLst>
          </p:cNvPr>
          <p:cNvGrpSpPr/>
          <p:nvPr/>
        </p:nvGrpSpPr>
        <p:grpSpPr>
          <a:xfrm>
            <a:off x="4238810" y="4862275"/>
            <a:ext cx="1015857" cy="1577059"/>
            <a:chOff x="1106455" y="3550484"/>
            <a:chExt cx="1015857" cy="1577059"/>
          </a:xfrm>
          <a:effectLst/>
        </p:grpSpPr>
        <p:cxnSp>
          <p:nvCxnSpPr>
            <p:cNvPr id="302" name="Connecteur droit 389">
              <a:extLst>
                <a:ext uri="{FF2B5EF4-FFF2-40B4-BE49-F238E27FC236}">
                  <a16:creationId xmlns:a16="http://schemas.microsoft.com/office/drawing/2014/main" id="{968BF27F-F86B-4544-BA0E-F2137E6F93B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406162" y="3550484"/>
              <a:ext cx="13915" cy="873078"/>
            </a:xfrm>
            <a:prstGeom prst="line">
              <a:avLst/>
            </a:prstGeom>
            <a:noFill/>
            <a:ln w="9525" cap="flat" cmpd="sng" algn="ctr">
              <a:solidFill>
                <a:schemeClr val="accent6">
                  <a:lumMod val="75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303" name="Picture 3" descr="U:\CZ-SK-HU\0. Follow_Up\PWG\Lot_4\Pictures\letter-icon.gif">
              <a:extLst>
                <a:ext uri="{FF2B5EF4-FFF2-40B4-BE49-F238E27FC236}">
                  <a16:creationId xmlns:a16="http://schemas.microsoft.com/office/drawing/2014/main" id="{2F4026DB-A556-4668-87D2-5E4B4AC78B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78464" y="3885696"/>
              <a:ext cx="454696" cy="363757"/>
            </a:xfrm>
            <a:prstGeom prst="rect">
              <a:avLst/>
            </a:prstGeom>
            <a:noFill/>
          </p:spPr>
        </p:pic>
        <p:sp>
          <p:nvSpPr>
            <p:cNvPr id="305" name="ZoneTexte 391">
              <a:extLst>
                <a:ext uri="{FF2B5EF4-FFF2-40B4-BE49-F238E27FC236}">
                  <a16:creationId xmlns:a16="http://schemas.microsoft.com/office/drawing/2014/main" id="{EBE8821A-5F36-4921-915E-47CA3A950E46}"/>
                </a:ext>
              </a:extLst>
            </p:cNvPr>
            <p:cNvSpPr txBox="1"/>
            <p:nvPr/>
          </p:nvSpPr>
          <p:spPr>
            <a:xfrm>
              <a:off x="1106455" y="4173436"/>
              <a:ext cx="101585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hu-HU" sz="800" dirty="0"/>
            </a:p>
            <a:p>
              <a:endParaRPr lang="hu-HU" sz="800" dirty="0"/>
            </a:p>
            <a:p>
              <a:pPr lvl="0"/>
              <a:r>
                <a:rPr lang="en-US" sz="800" b="1" dirty="0">
                  <a:solidFill>
                    <a:srgbClr val="262626"/>
                  </a:solidFill>
                  <a:latin typeface="Tw Cen MT" pitchFamily="34" charset="0"/>
                  <a:cs typeface="Calibri" pitchFamily="34" charset="0"/>
                </a:rPr>
                <a:t>(ExC_02): </a:t>
              </a:r>
              <a:endParaRPr lang="sk-SK" sz="800" b="1" dirty="0">
                <a:solidFill>
                  <a:srgbClr val="262626"/>
                </a:solidFill>
                <a:latin typeface="Tw Cen MT" pitchFamily="34" charset="0"/>
                <a:cs typeface="Calibri" pitchFamily="34" charset="0"/>
              </a:endParaRPr>
            </a:p>
            <a:p>
              <a:pPr lvl="0"/>
              <a:r>
                <a:rPr lang="en-US" sz="800" b="1" dirty="0">
                  <a:solidFill>
                    <a:srgbClr val="262626"/>
                  </a:solidFill>
                  <a:latin typeface="Tw Cen MT" pitchFamily="34" charset="0"/>
                  <a:cs typeface="Calibri" pitchFamily="34" charset="0"/>
                </a:rPr>
                <a:t>Delay in Market</a:t>
              </a:r>
              <a:r>
                <a:rPr lang="sk-SK" sz="800" b="1" dirty="0">
                  <a:solidFill>
                    <a:srgbClr val="262626"/>
                  </a:solidFill>
                  <a:latin typeface="Tw Cen MT" pitchFamily="34" charset="0"/>
                  <a:cs typeface="Calibri" pitchFamily="34" charset="0"/>
                </a:rPr>
                <a:t> </a:t>
              </a:r>
              <a:r>
                <a:rPr lang="en-US" sz="800" b="1" dirty="0">
                  <a:solidFill>
                    <a:srgbClr val="262626"/>
                  </a:solidFill>
                  <a:latin typeface="Tw Cen MT" pitchFamily="34" charset="0"/>
                  <a:cs typeface="Calibri" pitchFamily="34" charset="0"/>
                </a:rPr>
                <a:t>Coupling Results publication</a:t>
              </a:r>
            </a:p>
            <a:p>
              <a:endParaRPr lang="fr-FR" sz="800" dirty="0"/>
            </a:p>
          </p:txBody>
        </p:sp>
      </p:grpSp>
      <p:graphicFrame>
        <p:nvGraphicFramePr>
          <p:cNvPr id="307" name="Diagramme 129">
            <a:extLst>
              <a:ext uri="{FF2B5EF4-FFF2-40B4-BE49-F238E27FC236}">
                <a16:creationId xmlns:a16="http://schemas.microsoft.com/office/drawing/2014/main" id="{BDDD6AA5-74EB-4389-95B0-8F11F904D1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2039791"/>
              </p:ext>
            </p:extLst>
          </p:nvPr>
        </p:nvGraphicFramePr>
        <p:xfrm>
          <a:off x="2209404" y="3902226"/>
          <a:ext cx="7920880" cy="519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pSp>
        <p:nvGrpSpPr>
          <p:cNvPr id="308" name="Groupe 69">
            <a:extLst>
              <a:ext uri="{FF2B5EF4-FFF2-40B4-BE49-F238E27FC236}">
                <a16:creationId xmlns:a16="http://schemas.microsoft.com/office/drawing/2014/main" id="{E3584BD1-D0B9-44A9-B14D-F78E377340F7}"/>
              </a:ext>
            </a:extLst>
          </p:cNvPr>
          <p:cNvGrpSpPr>
            <a:grpSpLocks/>
          </p:cNvGrpSpPr>
          <p:nvPr/>
        </p:nvGrpSpPr>
        <p:grpSpPr>
          <a:xfrm>
            <a:off x="2312657" y="4628580"/>
            <a:ext cx="144016" cy="144016"/>
            <a:chOff x="395536" y="2492896"/>
            <a:chExt cx="144016" cy="144016"/>
          </a:xfrm>
        </p:grpSpPr>
        <p:sp>
          <p:nvSpPr>
            <p:cNvPr id="309" name="Ellipse 131">
              <a:extLst>
                <a:ext uri="{FF2B5EF4-FFF2-40B4-BE49-F238E27FC236}">
                  <a16:creationId xmlns:a16="http://schemas.microsoft.com/office/drawing/2014/main" id="{011F4247-FAD2-4ED0-A45B-4B7324925F28}"/>
                </a:ext>
              </a:extLst>
            </p:cNvPr>
            <p:cNvSpPr/>
            <p:nvPr/>
          </p:nvSpPr>
          <p:spPr bwMode="auto">
            <a:xfrm>
              <a:off x="395536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310" name="Connecteur droit 132">
              <a:extLst>
                <a:ext uri="{FF2B5EF4-FFF2-40B4-BE49-F238E27FC236}">
                  <a16:creationId xmlns:a16="http://schemas.microsoft.com/office/drawing/2014/main" id="{3179630A-DFDC-4F66-A27D-88F276592668}"/>
                </a:ext>
              </a:extLst>
            </p:cNvPr>
            <p:cNvCxnSpPr>
              <a:endCxn id="309" idx="0"/>
            </p:cNvCxnSpPr>
            <p:nvPr/>
          </p:nvCxnSpPr>
          <p:spPr bwMode="auto">
            <a:xfrm rot="5400000" flipH="1" flipV="1">
              <a:off x="440934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1" name="Connecteur droit 133">
              <a:extLst>
                <a:ext uri="{FF2B5EF4-FFF2-40B4-BE49-F238E27FC236}">
                  <a16:creationId xmlns:a16="http://schemas.microsoft.com/office/drawing/2014/main" id="{14471881-C300-4CDA-99B9-ABBAD7AA0922}"/>
                </a:ext>
              </a:extLst>
            </p:cNvPr>
            <p:cNvCxnSpPr/>
            <p:nvPr/>
          </p:nvCxnSpPr>
          <p:spPr bwMode="auto">
            <a:xfrm flipV="1">
              <a:off x="467546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13" name="Groupe 68">
            <a:extLst>
              <a:ext uri="{FF2B5EF4-FFF2-40B4-BE49-F238E27FC236}">
                <a16:creationId xmlns:a16="http://schemas.microsoft.com/office/drawing/2014/main" id="{CBDD5F63-494E-4C38-99FE-56D6747B1904}"/>
              </a:ext>
            </a:extLst>
          </p:cNvPr>
          <p:cNvGrpSpPr>
            <a:grpSpLocks/>
          </p:cNvGrpSpPr>
          <p:nvPr/>
        </p:nvGrpSpPr>
        <p:grpSpPr>
          <a:xfrm>
            <a:off x="4464057" y="4639816"/>
            <a:ext cx="144016" cy="144016"/>
            <a:chOff x="1511660" y="2492896"/>
            <a:chExt cx="144016" cy="144016"/>
          </a:xfrm>
        </p:grpSpPr>
        <p:sp>
          <p:nvSpPr>
            <p:cNvPr id="314" name="Ellipse 159">
              <a:extLst>
                <a:ext uri="{FF2B5EF4-FFF2-40B4-BE49-F238E27FC236}">
                  <a16:creationId xmlns:a16="http://schemas.microsoft.com/office/drawing/2014/main" id="{786F3E62-4E34-4DB2-A954-35B342DAEF66}"/>
                </a:ext>
              </a:extLst>
            </p:cNvPr>
            <p:cNvSpPr/>
            <p:nvPr/>
          </p:nvSpPr>
          <p:spPr bwMode="auto">
            <a:xfrm>
              <a:off x="1511660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315" name="Connecteur droit 160">
              <a:extLst>
                <a:ext uri="{FF2B5EF4-FFF2-40B4-BE49-F238E27FC236}">
                  <a16:creationId xmlns:a16="http://schemas.microsoft.com/office/drawing/2014/main" id="{99389CA9-DDA7-4D04-880C-4846E3D369FA}"/>
                </a:ext>
              </a:extLst>
            </p:cNvPr>
            <p:cNvCxnSpPr>
              <a:endCxn id="314" idx="0"/>
            </p:cNvCxnSpPr>
            <p:nvPr/>
          </p:nvCxnSpPr>
          <p:spPr bwMode="auto">
            <a:xfrm rot="5400000" flipH="1" flipV="1">
              <a:off x="1557058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6" name="Connecteur droit 161">
              <a:extLst>
                <a:ext uri="{FF2B5EF4-FFF2-40B4-BE49-F238E27FC236}">
                  <a16:creationId xmlns:a16="http://schemas.microsoft.com/office/drawing/2014/main" id="{BB475835-A6D3-4532-B0BC-251DFE6C7939}"/>
                </a:ext>
              </a:extLst>
            </p:cNvPr>
            <p:cNvCxnSpPr/>
            <p:nvPr/>
          </p:nvCxnSpPr>
          <p:spPr bwMode="auto">
            <a:xfrm flipV="1">
              <a:off x="1583670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17" name="Groupe 123">
            <a:extLst>
              <a:ext uri="{FF2B5EF4-FFF2-40B4-BE49-F238E27FC236}">
                <a16:creationId xmlns:a16="http://schemas.microsoft.com/office/drawing/2014/main" id="{D8722798-2C53-4F4D-AA4E-A1E1BF940C83}"/>
              </a:ext>
            </a:extLst>
          </p:cNvPr>
          <p:cNvGrpSpPr>
            <a:grpSpLocks/>
          </p:cNvGrpSpPr>
          <p:nvPr/>
        </p:nvGrpSpPr>
        <p:grpSpPr>
          <a:xfrm>
            <a:off x="9140091" y="4633430"/>
            <a:ext cx="144016" cy="144016"/>
            <a:chOff x="395536" y="2492896"/>
            <a:chExt cx="144016" cy="144016"/>
          </a:xfrm>
        </p:grpSpPr>
        <p:sp>
          <p:nvSpPr>
            <p:cNvPr id="318" name="Ellipse 211">
              <a:extLst>
                <a:ext uri="{FF2B5EF4-FFF2-40B4-BE49-F238E27FC236}">
                  <a16:creationId xmlns:a16="http://schemas.microsoft.com/office/drawing/2014/main" id="{21A4EB63-E716-412B-AD47-0611F169F848}"/>
                </a:ext>
              </a:extLst>
            </p:cNvPr>
            <p:cNvSpPr/>
            <p:nvPr/>
          </p:nvSpPr>
          <p:spPr bwMode="auto">
            <a:xfrm>
              <a:off x="395536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319" name="Connecteur droit 212">
              <a:extLst>
                <a:ext uri="{FF2B5EF4-FFF2-40B4-BE49-F238E27FC236}">
                  <a16:creationId xmlns:a16="http://schemas.microsoft.com/office/drawing/2014/main" id="{038AB4EB-B1A6-467E-8FAE-100788D455C4}"/>
                </a:ext>
              </a:extLst>
            </p:cNvPr>
            <p:cNvCxnSpPr>
              <a:endCxn id="318" idx="0"/>
            </p:cNvCxnSpPr>
            <p:nvPr/>
          </p:nvCxnSpPr>
          <p:spPr bwMode="auto">
            <a:xfrm rot="5400000" flipH="1" flipV="1">
              <a:off x="440934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0" name="Connecteur droit 213">
              <a:extLst>
                <a:ext uri="{FF2B5EF4-FFF2-40B4-BE49-F238E27FC236}">
                  <a16:creationId xmlns:a16="http://schemas.microsoft.com/office/drawing/2014/main" id="{0FFF100B-9BF8-4A39-98D0-9BCA866F3E54}"/>
                </a:ext>
              </a:extLst>
            </p:cNvPr>
            <p:cNvCxnSpPr/>
            <p:nvPr/>
          </p:nvCxnSpPr>
          <p:spPr bwMode="auto">
            <a:xfrm flipV="1">
              <a:off x="467546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321" name="Connecteur droit avec flèche 214">
            <a:extLst>
              <a:ext uri="{FF2B5EF4-FFF2-40B4-BE49-F238E27FC236}">
                <a16:creationId xmlns:a16="http://schemas.microsoft.com/office/drawing/2014/main" id="{B53C19D7-FFAA-4192-92B5-1CB3A20FF959}"/>
              </a:ext>
            </a:extLst>
          </p:cNvPr>
          <p:cNvCxnSpPr>
            <a:cxnSpLocks/>
          </p:cNvCxnSpPr>
          <p:nvPr/>
        </p:nvCxnSpPr>
        <p:spPr bwMode="auto">
          <a:xfrm>
            <a:off x="4522715" y="4502247"/>
            <a:ext cx="5724202" cy="17606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2" name="ZoneTexte 219">
            <a:extLst>
              <a:ext uri="{FF2B5EF4-FFF2-40B4-BE49-F238E27FC236}">
                <a16:creationId xmlns:a16="http://schemas.microsoft.com/office/drawing/2014/main" id="{D995486F-A73E-47FC-9747-9112A8C70C2D}"/>
              </a:ext>
            </a:extLst>
          </p:cNvPr>
          <p:cNvSpPr txBox="1">
            <a:spLocks/>
          </p:cNvSpPr>
          <p:nvPr/>
        </p:nvSpPr>
        <p:spPr>
          <a:xfrm>
            <a:off x="4570591" y="4556731"/>
            <a:ext cx="684076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1200"/>
              <a:t>1</a:t>
            </a:r>
            <a:r>
              <a:rPr lang="sk-SK" sz="1200"/>
              <a:t>4</a:t>
            </a:r>
            <a:r>
              <a:rPr lang="fr-FR" sz="1200"/>
              <a:t>:</a:t>
            </a:r>
            <a:r>
              <a:rPr lang="sk-SK" sz="1200"/>
              <a:t>45</a:t>
            </a:r>
            <a:endParaRPr lang="fr-FR" sz="1200"/>
          </a:p>
        </p:txBody>
      </p:sp>
      <p:sp>
        <p:nvSpPr>
          <p:cNvPr id="323" name="ZoneTexte 222">
            <a:extLst>
              <a:ext uri="{FF2B5EF4-FFF2-40B4-BE49-F238E27FC236}">
                <a16:creationId xmlns:a16="http://schemas.microsoft.com/office/drawing/2014/main" id="{8A73BEF2-C6DD-49A7-8BEA-B6B71AFF9E4E}"/>
              </a:ext>
            </a:extLst>
          </p:cNvPr>
          <p:cNvSpPr txBox="1">
            <a:spLocks/>
          </p:cNvSpPr>
          <p:nvPr/>
        </p:nvSpPr>
        <p:spPr>
          <a:xfrm>
            <a:off x="9239570" y="4561422"/>
            <a:ext cx="936104" cy="288032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sk-SK" sz="1200" dirty="0" err="1"/>
              <a:t>after</a:t>
            </a:r>
            <a:r>
              <a:rPr lang="sk-SK" sz="1200" dirty="0"/>
              <a:t> 16</a:t>
            </a:r>
            <a:r>
              <a:rPr lang="fr-FR" sz="1200" dirty="0"/>
              <a:t>:</a:t>
            </a:r>
            <a:r>
              <a:rPr lang="sk-SK" sz="1200" dirty="0"/>
              <a:t>30</a:t>
            </a:r>
            <a:endParaRPr lang="fr-FR" sz="1200" dirty="0"/>
          </a:p>
        </p:txBody>
      </p:sp>
      <p:grpSp>
        <p:nvGrpSpPr>
          <p:cNvPr id="324" name="Groupe 69">
            <a:extLst>
              <a:ext uri="{FF2B5EF4-FFF2-40B4-BE49-F238E27FC236}">
                <a16:creationId xmlns:a16="http://schemas.microsoft.com/office/drawing/2014/main" id="{D3432405-3D23-4980-8BFC-42DD8CEC1EAF}"/>
              </a:ext>
            </a:extLst>
          </p:cNvPr>
          <p:cNvGrpSpPr>
            <a:grpSpLocks/>
          </p:cNvGrpSpPr>
          <p:nvPr/>
        </p:nvGrpSpPr>
        <p:grpSpPr>
          <a:xfrm>
            <a:off x="3361124" y="4630753"/>
            <a:ext cx="144016" cy="144016"/>
            <a:chOff x="395536" y="2492896"/>
            <a:chExt cx="144016" cy="144016"/>
          </a:xfrm>
        </p:grpSpPr>
        <p:sp>
          <p:nvSpPr>
            <p:cNvPr id="325" name="Ellipse 113">
              <a:extLst>
                <a:ext uri="{FF2B5EF4-FFF2-40B4-BE49-F238E27FC236}">
                  <a16:creationId xmlns:a16="http://schemas.microsoft.com/office/drawing/2014/main" id="{CF0F818E-F1FD-47AE-8CEC-3D88CA5EEC50}"/>
                </a:ext>
              </a:extLst>
            </p:cNvPr>
            <p:cNvSpPr/>
            <p:nvPr/>
          </p:nvSpPr>
          <p:spPr bwMode="auto">
            <a:xfrm>
              <a:off x="395536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326" name="Connecteur droit 115">
              <a:extLst>
                <a:ext uri="{FF2B5EF4-FFF2-40B4-BE49-F238E27FC236}">
                  <a16:creationId xmlns:a16="http://schemas.microsoft.com/office/drawing/2014/main" id="{EDF2B974-0367-4821-A457-8112398FF880}"/>
                </a:ext>
              </a:extLst>
            </p:cNvPr>
            <p:cNvCxnSpPr>
              <a:endCxn id="325" idx="0"/>
            </p:cNvCxnSpPr>
            <p:nvPr/>
          </p:nvCxnSpPr>
          <p:spPr bwMode="auto">
            <a:xfrm rot="5400000" flipH="1" flipV="1">
              <a:off x="440934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7" name="Connecteur droit 116">
              <a:extLst>
                <a:ext uri="{FF2B5EF4-FFF2-40B4-BE49-F238E27FC236}">
                  <a16:creationId xmlns:a16="http://schemas.microsoft.com/office/drawing/2014/main" id="{37A39A03-7FA5-4216-B360-3AC8FD5D730B}"/>
                </a:ext>
              </a:extLst>
            </p:cNvPr>
            <p:cNvCxnSpPr/>
            <p:nvPr/>
          </p:nvCxnSpPr>
          <p:spPr bwMode="auto">
            <a:xfrm flipV="1">
              <a:off x="467546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28" name="ZoneTexte 117">
            <a:extLst>
              <a:ext uri="{FF2B5EF4-FFF2-40B4-BE49-F238E27FC236}">
                <a16:creationId xmlns:a16="http://schemas.microsoft.com/office/drawing/2014/main" id="{872D501D-A7B5-4F96-BB21-8B804A59A70E}"/>
              </a:ext>
            </a:extLst>
          </p:cNvPr>
          <p:cNvSpPr txBox="1">
            <a:spLocks/>
          </p:cNvSpPr>
          <p:nvPr/>
        </p:nvSpPr>
        <p:spPr>
          <a:xfrm>
            <a:off x="3460483" y="4555858"/>
            <a:ext cx="678873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k-SK" sz="1200"/>
              <a:t>14:00</a:t>
            </a:r>
            <a:endParaRPr lang="fr-FR" sz="1200"/>
          </a:p>
        </p:txBody>
      </p:sp>
      <p:grpSp>
        <p:nvGrpSpPr>
          <p:cNvPr id="329" name="Groupe 68">
            <a:extLst>
              <a:ext uri="{FF2B5EF4-FFF2-40B4-BE49-F238E27FC236}">
                <a16:creationId xmlns:a16="http://schemas.microsoft.com/office/drawing/2014/main" id="{16530CE0-622B-4931-957D-70E88216EC93}"/>
              </a:ext>
            </a:extLst>
          </p:cNvPr>
          <p:cNvGrpSpPr>
            <a:grpSpLocks/>
          </p:cNvGrpSpPr>
          <p:nvPr/>
        </p:nvGrpSpPr>
        <p:grpSpPr>
          <a:xfrm>
            <a:off x="6647778" y="4633944"/>
            <a:ext cx="144016" cy="144016"/>
            <a:chOff x="1511660" y="2492896"/>
            <a:chExt cx="144016" cy="144016"/>
          </a:xfrm>
        </p:grpSpPr>
        <p:sp>
          <p:nvSpPr>
            <p:cNvPr id="330" name="Ellipse 159">
              <a:extLst>
                <a:ext uri="{FF2B5EF4-FFF2-40B4-BE49-F238E27FC236}">
                  <a16:creationId xmlns:a16="http://schemas.microsoft.com/office/drawing/2014/main" id="{D9CEE40E-66C7-40EB-8520-B0E550ED05B6}"/>
                </a:ext>
              </a:extLst>
            </p:cNvPr>
            <p:cNvSpPr/>
            <p:nvPr/>
          </p:nvSpPr>
          <p:spPr bwMode="auto">
            <a:xfrm>
              <a:off x="1511660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331" name="Connecteur droit 160">
              <a:extLst>
                <a:ext uri="{FF2B5EF4-FFF2-40B4-BE49-F238E27FC236}">
                  <a16:creationId xmlns:a16="http://schemas.microsoft.com/office/drawing/2014/main" id="{0CD96A2B-63A8-45E5-A05D-BF5A23EC9DE6}"/>
                </a:ext>
              </a:extLst>
            </p:cNvPr>
            <p:cNvCxnSpPr>
              <a:endCxn id="330" idx="0"/>
            </p:cNvCxnSpPr>
            <p:nvPr/>
          </p:nvCxnSpPr>
          <p:spPr bwMode="auto">
            <a:xfrm rot="5400000" flipH="1" flipV="1">
              <a:off x="1557058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2" name="Connecteur droit 161">
              <a:extLst>
                <a:ext uri="{FF2B5EF4-FFF2-40B4-BE49-F238E27FC236}">
                  <a16:creationId xmlns:a16="http://schemas.microsoft.com/office/drawing/2014/main" id="{1FD4BF93-2E30-4E4F-BDA6-B1E6D09C6E6C}"/>
                </a:ext>
              </a:extLst>
            </p:cNvPr>
            <p:cNvCxnSpPr/>
            <p:nvPr/>
          </p:nvCxnSpPr>
          <p:spPr bwMode="auto">
            <a:xfrm flipV="1">
              <a:off x="1583670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3" name="ZoneTexte 219">
            <a:extLst>
              <a:ext uri="{FF2B5EF4-FFF2-40B4-BE49-F238E27FC236}">
                <a16:creationId xmlns:a16="http://schemas.microsoft.com/office/drawing/2014/main" id="{196493BC-F177-4E81-9EA6-7A7DDCC4B952}"/>
              </a:ext>
            </a:extLst>
          </p:cNvPr>
          <p:cNvSpPr txBox="1">
            <a:spLocks/>
          </p:cNvSpPr>
          <p:nvPr/>
        </p:nvSpPr>
        <p:spPr>
          <a:xfrm>
            <a:off x="7853424" y="4559964"/>
            <a:ext cx="128094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after </a:t>
            </a:r>
            <a:r>
              <a:rPr lang="sk-SK" sz="1200" dirty="0"/>
              <a:t>16:10</a:t>
            </a:r>
            <a:r>
              <a:rPr lang="en-US" sz="1200" dirty="0"/>
              <a:t> </a:t>
            </a:r>
            <a:endParaRPr lang="fr-FR" sz="1200" dirty="0"/>
          </a:p>
        </p:txBody>
      </p:sp>
      <p:grpSp>
        <p:nvGrpSpPr>
          <p:cNvPr id="334" name="Groupe 68">
            <a:extLst>
              <a:ext uri="{FF2B5EF4-FFF2-40B4-BE49-F238E27FC236}">
                <a16:creationId xmlns:a16="http://schemas.microsoft.com/office/drawing/2014/main" id="{D82E79BF-251D-4428-A23E-2393B737F082}"/>
              </a:ext>
            </a:extLst>
          </p:cNvPr>
          <p:cNvGrpSpPr>
            <a:grpSpLocks/>
          </p:cNvGrpSpPr>
          <p:nvPr/>
        </p:nvGrpSpPr>
        <p:grpSpPr>
          <a:xfrm>
            <a:off x="7741065" y="4630753"/>
            <a:ext cx="144016" cy="144016"/>
            <a:chOff x="1511660" y="2492896"/>
            <a:chExt cx="144016" cy="144016"/>
          </a:xfrm>
        </p:grpSpPr>
        <p:sp>
          <p:nvSpPr>
            <p:cNvPr id="335" name="Ellipse 159">
              <a:extLst>
                <a:ext uri="{FF2B5EF4-FFF2-40B4-BE49-F238E27FC236}">
                  <a16:creationId xmlns:a16="http://schemas.microsoft.com/office/drawing/2014/main" id="{94223F48-1FF7-44B1-8095-C34DFE2FFC66}"/>
                </a:ext>
              </a:extLst>
            </p:cNvPr>
            <p:cNvSpPr/>
            <p:nvPr/>
          </p:nvSpPr>
          <p:spPr bwMode="auto">
            <a:xfrm>
              <a:off x="1511660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336" name="Connecteur droit 160">
              <a:extLst>
                <a:ext uri="{FF2B5EF4-FFF2-40B4-BE49-F238E27FC236}">
                  <a16:creationId xmlns:a16="http://schemas.microsoft.com/office/drawing/2014/main" id="{4009C71E-33D4-4E99-8510-637197390E02}"/>
                </a:ext>
              </a:extLst>
            </p:cNvPr>
            <p:cNvCxnSpPr>
              <a:endCxn id="335" idx="0"/>
            </p:cNvCxnSpPr>
            <p:nvPr/>
          </p:nvCxnSpPr>
          <p:spPr bwMode="auto">
            <a:xfrm rot="5400000" flipH="1" flipV="1">
              <a:off x="1557058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7" name="Connecteur droit 161">
              <a:extLst>
                <a:ext uri="{FF2B5EF4-FFF2-40B4-BE49-F238E27FC236}">
                  <a16:creationId xmlns:a16="http://schemas.microsoft.com/office/drawing/2014/main" id="{088B5C48-F06D-4B5A-91BD-3C36F06BC0C4}"/>
                </a:ext>
              </a:extLst>
            </p:cNvPr>
            <p:cNvCxnSpPr/>
            <p:nvPr/>
          </p:nvCxnSpPr>
          <p:spPr bwMode="auto">
            <a:xfrm flipV="1">
              <a:off x="1583670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38" name="Groupe 68">
            <a:extLst>
              <a:ext uri="{FF2B5EF4-FFF2-40B4-BE49-F238E27FC236}">
                <a16:creationId xmlns:a16="http://schemas.microsoft.com/office/drawing/2014/main" id="{79ACB7E3-9EE6-49AC-B517-50D2AF50C06E}"/>
              </a:ext>
            </a:extLst>
          </p:cNvPr>
          <p:cNvGrpSpPr>
            <a:grpSpLocks/>
          </p:cNvGrpSpPr>
          <p:nvPr/>
        </p:nvGrpSpPr>
        <p:grpSpPr>
          <a:xfrm>
            <a:off x="5546240" y="4639247"/>
            <a:ext cx="144016" cy="144016"/>
            <a:chOff x="1511660" y="2492896"/>
            <a:chExt cx="144016" cy="144016"/>
          </a:xfrm>
        </p:grpSpPr>
        <p:sp>
          <p:nvSpPr>
            <p:cNvPr id="339" name="Ellipse 159">
              <a:extLst>
                <a:ext uri="{FF2B5EF4-FFF2-40B4-BE49-F238E27FC236}">
                  <a16:creationId xmlns:a16="http://schemas.microsoft.com/office/drawing/2014/main" id="{AB9C309F-4E80-4DDD-A9D4-4610976A09CF}"/>
                </a:ext>
              </a:extLst>
            </p:cNvPr>
            <p:cNvSpPr/>
            <p:nvPr/>
          </p:nvSpPr>
          <p:spPr bwMode="auto">
            <a:xfrm>
              <a:off x="1511660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340" name="Connecteur droit 160">
              <a:extLst>
                <a:ext uri="{FF2B5EF4-FFF2-40B4-BE49-F238E27FC236}">
                  <a16:creationId xmlns:a16="http://schemas.microsoft.com/office/drawing/2014/main" id="{EE6D50E2-6DB1-4DDD-B9B2-72EF7C105B96}"/>
                </a:ext>
              </a:extLst>
            </p:cNvPr>
            <p:cNvCxnSpPr>
              <a:endCxn id="339" idx="0"/>
            </p:cNvCxnSpPr>
            <p:nvPr/>
          </p:nvCxnSpPr>
          <p:spPr bwMode="auto">
            <a:xfrm rot="5400000" flipH="1" flipV="1">
              <a:off x="1557058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1" name="Connecteur droit 161">
              <a:extLst>
                <a:ext uri="{FF2B5EF4-FFF2-40B4-BE49-F238E27FC236}">
                  <a16:creationId xmlns:a16="http://schemas.microsoft.com/office/drawing/2014/main" id="{1079739D-D6C1-4F8C-B0DD-0FEFC35DEF15}"/>
                </a:ext>
              </a:extLst>
            </p:cNvPr>
            <p:cNvCxnSpPr/>
            <p:nvPr/>
          </p:nvCxnSpPr>
          <p:spPr bwMode="auto">
            <a:xfrm flipV="1">
              <a:off x="1583670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42" name="ZoneTexte 219">
            <a:extLst>
              <a:ext uri="{FF2B5EF4-FFF2-40B4-BE49-F238E27FC236}">
                <a16:creationId xmlns:a16="http://schemas.microsoft.com/office/drawing/2014/main" id="{3165B959-765E-4AB3-A718-201248C72698}"/>
              </a:ext>
            </a:extLst>
          </p:cNvPr>
          <p:cNvSpPr txBox="1">
            <a:spLocks/>
          </p:cNvSpPr>
          <p:nvPr/>
        </p:nvSpPr>
        <p:spPr>
          <a:xfrm>
            <a:off x="5634176" y="4561422"/>
            <a:ext cx="684076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k-SK" sz="1200"/>
              <a:t>15:30</a:t>
            </a:r>
            <a:endParaRPr lang="fr-FR" sz="1200"/>
          </a:p>
        </p:txBody>
      </p:sp>
      <p:sp>
        <p:nvSpPr>
          <p:cNvPr id="348" name="ZoneTexte 117">
            <a:extLst>
              <a:ext uri="{FF2B5EF4-FFF2-40B4-BE49-F238E27FC236}">
                <a16:creationId xmlns:a16="http://schemas.microsoft.com/office/drawing/2014/main" id="{D6B0151C-143A-4B2C-A24F-E487EA7C9A6B}"/>
              </a:ext>
            </a:extLst>
          </p:cNvPr>
          <p:cNvSpPr txBox="1">
            <a:spLocks/>
          </p:cNvSpPr>
          <p:nvPr/>
        </p:nvSpPr>
        <p:spPr>
          <a:xfrm>
            <a:off x="2429202" y="4566891"/>
            <a:ext cx="5853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k-SK" sz="1200"/>
              <a:t>13:00</a:t>
            </a:r>
            <a:endParaRPr lang="fr-FR" sz="1200"/>
          </a:p>
        </p:txBody>
      </p:sp>
      <p:sp>
        <p:nvSpPr>
          <p:cNvPr id="349" name="ZoneTexte 219">
            <a:extLst>
              <a:ext uri="{FF2B5EF4-FFF2-40B4-BE49-F238E27FC236}">
                <a16:creationId xmlns:a16="http://schemas.microsoft.com/office/drawing/2014/main" id="{6B81CE4B-FD09-43F2-88F3-E7F90205BACB}"/>
              </a:ext>
            </a:extLst>
          </p:cNvPr>
          <p:cNvSpPr txBox="1">
            <a:spLocks/>
          </p:cNvSpPr>
          <p:nvPr/>
        </p:nvSpPr>
        <p:spPr>
          <a:xfrm>
            <a:off x="6727394" y="4567808"/>
            <a:ext cx="684076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k-SK" sz="1200"/>
              <a:t>16:00</a:t>
            </a:r>
            <a:endParaRPr lang="fr-FR" sz="1200"/>
          </a:p>
        </p:txBody>
      </p:sp>
      <p:graphicFrame>
        <p:nvGraphicFramePr>
          <p:cNvPr id="166" name="Diagramme 129">
            <a:extLst>
              <a:ext uri="{FF2B5EF4-FFF2-40B4-BE49-F238E27FC236}">
                <a16:creationId xmlns:a16="http://schemas.microsoft.com/office/drawing/2014/main" id="{88787FDA-BA49-4B75-B67E-1BBFA1CA41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9148215"/>
              </p:ext>
            </p:extLst>
          </p:nvPr>
        </p:nvGraphicFramePr>
        <p:xfrm>
          <a:off x="2209404" y="2432077"/>
          <a:ext cx="8058833" cy="577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pSp>
        <p:nvGrpSpPr>
          <p:cNvPr id="167" name="Groupe 69">
            <a:extLst>
              <a:ext uri="{FF2B5EF4-FFF2-40B4-BE49-F238E27FC236}">
                <a16:creationId xmlns:a16="http://schemas.microsoft.com/office/drawing/2014/main" id="{FBD63826-8C52-4F70-8D65-962A63261FA3}"/>
              </a:ext>
            </a:extLst>
          </p:cNvPr>
          <p:cNvGrpSpPr>
            <a:grpSpLocks/>
          </p:cNvGrpSpPr>
          <p:nvPr/>
        </p:nvGrpSpPr>
        <p:grpSpPr>
          <a:xfrm>
            <a:off x="2286213" y="3210152"/>
            <a:ext cx="144016" cy="144016"/>
            <a:chOff x="395536" y="2492896"/>
            <a:chExt cx="144016" cy="144016"/>
          </a:xfrm>
        </p:grpSpPr>
        <p:sp>
          <p:nvSpPr>
            <p:cNvPr id="168" name="Ellipse 131">
              <a:extLst>
                <a:ext uri="{FF2B5EF4-FFF2-40B4-BE49-F238E27FC236}">
                  <a16:creationId xmlns:a16="http://schemas.microsoft.com/office/drawing/2014/main" id="{97CFDB67-29AB-4D82-902C-7F3B7887E8BF}"/>
                </a:ext>
              </a:extLst>
            </p:cNvPr>
            <p:cNvSpPr/>
            <p:nvPr/>
          </p:nvSpPr>
          <p:spPr bwMode="auto">
            <a:xfrm>
              <a:off x="395536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169" name="Connecteur droit 132">
              <a:extLst>
                <a:ext uri="{FF2B5EF4-FFF2-40B4-BE49-F238E27FC236}">
                  <a16:creationId xmlns:a16="http://schemas.microsoft.com/office/drawing/2014/main" id="{46BA5568-D6E8-4960-9E6D-0F1656FA1DC8}"/>
                </a:ext>
              </a:extLst>
            </p:cNvPr>
            <p:cNvCxnSpPr>
              <a:endCxn id="168" idx="0"/>
            </p:cNvCxnSpPr>
            <p:nvPr/>
          </p:nvCxnSpPr>
          <p:spPr bwMode="auto">
            <a:xfrm rot="5400000" flipH="1" flipV="1">
              <a:off x="440934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0" name="Connecteur droit 133">
              <a:extLst>
                <a:ext uri="{FF2B5EF4-FFF2-40B4-BE49-F238E27FC236}">
                  <a16:creationId xmlns:a16="http://schemas.microsoft.com/office/drawing/2014/main" id="{B59DD39C-F922-41B7-A24F-57C9552A901E}"/>
                </a:ext>
              </a:extLst>
            </p:cNvPr>
            <p:cNvCxnSpPr/>
            <p:nvPr/>
          </p:nvCxnSpPr>
          <p:spPr bwMode="auto">
            <a:xfrm flipV="1">
              <a:off x="467546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72" name="ZoneTexte 136">
            <a:extLst>
              <a:ext uri="{FF2B5EF4-FFF2-40B4-BE49-F238E27FC236}">
                <a16:creationId xmlns:a16="http://schemas.microsoft.com/office/drawing/2014/main" id="{3145EED1-0F48-4983-A4DE-D6EB9BDBD236}"/>
              </a:ext>
            </a:extLst>
          </p:cNvPr>
          <p:cNvSpPr txBox="1">
            <a:spLocks/>
          </p:cNvSpPr>
          <p:nvPr/>
        </p:nvSpPr>
        <p:spPr>
          <a:xfrm>
            <a:off x="2400361" y="3130728"/>
            <a:ext cx="663550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cs-CZ" sz="1200"/>
              <a:t>13</a:t>
            </a:r>
            <a:r>
              <a:rPr lang="fr-FR" sz="1200"/>
              <a:t>:</a:t>
            </a:r>
            <a:r>
              <a:rPr lang="cs-CZ" sz="1200"/>
              <a:t>00</a:t>
            </a:r>
            <a:endParaRPr lang="fr-FR" sz="1200"/>
          </a:p>
        </p:txBody>
      </p:sp>
      <p:grpSp>
        <p:nvGrpSpPr>
          <p:cNvPr id="173" name="Groupe 68">
            <a:extLst>
              <a:ext uri="{FF2B5EF4-FFF2-40B4-BE49-F238E27FC236}">
                <a16:creationId xmlns:a16="http://schemas.microsoft.com/office/drawing/2014/main" id="{DAC97038-04C7-4B9D-9D19-F09B147CD0C7}"/>
              </a:ext>
            </a:extLst>
          </p:cNvPr>
          <p:cNvGrpSpPr>
            <a:grpSpLocks/>
          </p:cNvGrpSpPr>
          <p:nvPr/>
        </p:nvGrpSpPr>
        <p:grpSpPr>
          <a:xfrm>
            <a:off x="4806699" y="3215166"/>
            <a:ext cx="144016" cy="144016"/>
            <a:chOff x="1511660" y="2492896"/>
            <a:chExt cx="144016" cy="144016"/>
          </a:xfrm>
        </p:grpSpPr>
        <p:sp>
          <p:nvSpPr>
            <p:cNvPr id="174" name="Ellipse 159">
              <a:extLst>
                <a:ext uri="{FF2B5EF4-FFF2-40B4-BE49-F238E27FC236}">
                  <a16:creationId xmlns:a16="http://schemas.microsoft.com/office/drawing/2014/main" id="{03FB564B-4F78-408D-A11B-8DF8A848189F}"/>
                </a:ext>
              </a:extLst>
            </p:cNvPr>
            <p:cNvSpPr/>
            <p:nvPr/>
          </p:nvSpPr>
          <p:spPr bwMode="auto">
            <a:xfrm>
              <a:off x="1511660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175" name="Connecteur droit 160">
              <a:extLst>
                <a:ext uri="{FF2B5EF4-FFF2-40B4-BE49-F238E27FC236}">
                  <a16:creationId xmlns:a16="http://schemas.microsoft.com/office/drawing/2014/main" id="{A7694B01-74EB-417C-8677-DCB9E9EC91A5}"/>
                </a:ext>
              </a:extLst>
            </p:cNvPr>
            <p:cNvCxnSpPr>
              <a:endCxn id="174" idx="0"/>
            </p:cNvCxnSpPr>
            <p:nvPr/>
          </p:nvCxnSpPr>
          <p:spPr bwMode="auto">
            <a:xfrm rot="5400000" flipH="1" flipV="1">
              <a:off x="1557058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6" name="Connecteur droit 161">
              <a:extLst>
                <a:ext uri="{FF2B5EF4-FFF2-40B4-BE49-F238E27FC236}">
                  <a16:creationId xmlns:a16="http://schemas.microsoft.com/office/drawing/2014/main" id="{D652E8DD-AD9F-4EE4-8CA8-987A43635040}"/>
                </a:ext>
              </a:extLst>
            </p:cNvPr>
            <p:cNvCxnSpPr/>
            <p:nvPr/>
          </p:nvCxnSpPr>
          <p:spPr bwMode="auto">
            <a:xfrm flipV="1">
              <a:off x="1583670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77" name="Groupe 123">
            <a:extLst>
              <a:ext uri="{FF2B5EF4-FFF2-40B4-BE49-F238E27FC236}">
                <a16:creationId xmlns:a16="http://schemas.microsoft.com/office/drawing/2014/main" id="{4483490F-8BDF-49CE-98D0-5C197EA1060D}"/>
              </a:ext>
            </a:extLst>
          </p:cNvPr>
          <p:cNvGrpSpPr>
            <a:grpSpLocks/>
          </p:cNvGrpSpPr>
          <p:nvPr/>
        </p:nvGrpSpPr>
        <p:grpSpPr>
          <a:xfrm>
            <a:off x="8597452" y="3218431"/>
            <a:ext cx="144016" cy="144016"/>
            <a:chOff x="395536" y="2492896"/>
            <a:chExt cx="144016" cy="144016"/>
          </a:xfrm>
        </p:grpSpPr>
        <p:sp>
          <p:nvSpPr>
            <p:cNvPr id="178" name="Ellipse 211">
              <a:extLst>
                <a:ext uri="{FF2B5EF4-FFF2-40B4-BE49-F238E27FC236}">
                  <a16:creationId xmlns:a16="http://schemas.microsoft.com/office/drawing/2014/main" id="{759E0155-0D01-4DE4-9926-009B6F9BC922}"/>
                </a:ext>
              </a:extLst>
            </p:cNvPr>
            <p:cNvSpPr/>
            <p:nvPr/>
          </p:nvSpPr>
          <p:spPr bwMode="auto">
            <a:xfrm>
              <a:off x="395536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179" name="Connecteur droit 212">
              <a:extLst>
                <a:ext uri="{FF2B5EF4-FFF2-40B4-BE49-F238E27FC236}">
                  <a16:creationId xmlns:a16="http://schemas.microsoft.com/office/drawing/2014/main" id="{1413E305-6DC4-448B-AD06-98F7AA94D111}"/>
                </a:ext>
              </a:extLst>
            </p:cNvPr>
            <p:cNvCxnSpPr>
              <a:endCxn id="178" idx="0"/>
            </p:cNvCxnSpPr>
            <p:nvPr/>
          </p:nvCxnSpPr>
          <p:spPr bwMode="auto">
            <a:xfrm rot="5400000" flipH="1" flipV="1">
              <a:off x="440934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0" name="Connecteur droit 213">
              <a:extLst>
                <a:ext uri="{FF2B5EF4-FFF2-40B4-BE49-F238E27FC236}">
                  <a16:creationId xmlns:a16="http://schemas.microsoft.com/office/drawing/2014/main" id="{97C475A9-D7BC-4AA2-8BAB-FC78D632F4EC}"/>
                </a:ext>
              </a:extLst>
            </p:cNvPr>
            <p:cNvCxnSpPr/>
            <p:nvPr/>
          </p:nvCxnSpPr>
          <p:spPr bwMode="auto">
            <a:xfrm flipV="1">
              <a:off x="467546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81" name="Connecteur droit avec flèche 214">
            <a:extLst>
              <a:ext uri="{FF2B5EF4-FFF2-40B4-BE49-F238E27FC236}">
                <a16:creationId xmlns:a16="http://schemas.microsoft.com/office/drawing/2014/main" id="{358D6C35-E40B-4EE5-A3E6-09035F9F1758}"/>
              </a:ext>
            </a:extLst>
          </p:cNvPr>
          <p:cNvCxnSpPr>
            <a:cxnSpLocks/>
          </p:cNvCxnSpPr>
          <p:nvPr/>
        </p:nvCxnSpPr>
        <p:spPr bwMode="auto">
          <a:xfrm>
            <a:off x="2340288" y="3072541"/>
            <a:ext cx="7884876" cy="1588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2" name="ZoneTexte 219">
            <a:extLst>
              <a:ext uri="{FF2B5EF4-FFF2-40B4-BE49-F238E27FC236}">
                <a16:creationId xmlns:a16="http://schemas.microsoft.com/office/drawing/2014/main" id="{E7D500EF-77BC-4324-90A4-26C53CAB63A2}"/>
              </a:ext>
            </a:extLst>
          </p:cNvPr>
          <p:cNvSpPr txBox="1">
            <a:spLocks/>
          </p:cNvSpPr>
          <p:nvPr/>
        </p:nvSpPr>
        <p:spPr>
          <a:xfrm>
            <a:off x="4898122" y="3130040"/>
            <a:ext cx="684076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1200"/>
              <a:t>1</a:t>
            </a:r>
            <a:r>
              <a:rPr lang="sk-SK" sz="1200"/>
              <a:t>4</a:t>
            </a:r>
            <a:r>
              <a:rPr lang="fr-FR" sz="1200"/>
              <a:t>:</a:t>
            </a:r>
            <a:r>
              <a:rPr lang="sk-SK" sz="1200"/>
              <a:t>45</a:t>
            </a:r>
            <a:endParaRPr lang="fr-FR" sz="1200"/>
          </a:p>
        </p:txBody>
      </p:sp>
      <p:sp>
        <p:nvSpPr>
          <p:cNvPr id="183" name="ZoneTexte 222">
            <a:extLst>
              <a:ext uri="{FF2B5EF4-FFF2-40B4-BE49-F238E27FC236}">
                <a16:creationId xmlns:a16="http://schemas.microsoft.com/office/drawing/2014/main" id="{ADB7A29A-E09C-43A4-BC26-79E6403C308E}"/>
              </a:ext>
            </a:extLst>
          </p:cNvPr>
          <p:cNvSpPr txBox="1">
            <a:spLocks/>
          </p:cNvSpPr>
          <p:nvPr/>
        </p:nvSpPr>
        <p:spPr>
          <a:xfrm>
            <a:off x="8691095" y="3135305"/>
            <a:ext cx="110054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k-SK" sz="1200"/>
              <a:t>16:10</a:t>
            </a:r>
            <a:endParaRPr lang="fr-FR" sz="1200"/>
          </a:p>
        </p:txBody>
      </p:sp>
      <p:grpSp>
        <p:nvGrpSpPr>
          <p:cNvPr id="184" name="Groupe 69">
            <a:extLst>
              <a:ext uri="{FF2B5EF4-FFF2-40B4-BE49-F238E27FC236}">
                <a16:creationId xmlns:a16="http://schemas.microsoft.com/office/drawing/2014/main" id="{494C9319-75F1-4776-9482-1D0F8C2BEB94}"/>
              </a:ext>
            </a:extLst>
          </p:cNvPr>
          <p:cNvGrpSpPr>
            <a:grpSpLocks/>
          </p:cNvGrpSpPr>
          <p:nvPr/>
        </p:nvGrpSpPr>
        <p:grpSpPr>
          <a:xfrm>
            <a:off x="3522538" y="3202736"/>
            <a:ext cx="144016" cy="144016"/>
            <a:chOff x="395536" y="2492896"/>
            <a:chExt cx="144016" cy="144016"/>
          </a:xfrm>
        </p:grpSpPr>
        <p:sp>
          <p:nvSpPr>
            <p:cNvPr id="185" name="Ellipse 113">
              <a:extLst>
                <a:ext uri="{FF2B5EF4-FFF2-40B4-BE49-F238E27FC236}">
                  <a16:creationId xmlns:a16="http://schemas.microsoft.com/office/drawing/2014/main" id="{B1A3532B-1BE0-4729-801F-6A4F4FDC80BC}"/>
                </a:ext>
              </a:extLst>
            </p:cNvPr>
            <p:cNvSpPr/>
            <p:nvPr/>
          </p:nvSpPr>
          <p:spPr bwMode="auto">
            <a:xfrm>
              <a:off x="395536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186" name="Connecteur droit 115">
              <a:extLst>
                <a:ext uri="{FF2B5EF4-FFF2-40B4-BE49-F238E27FC236}">
                  <a16:creationId xmlns:a16="http://schemas.microsoft.com/office/drawing/2014/main" id="{CD541489-F6F3-4E05-B9B6-9FDFA6D39EC9}"/>
                </a:ext>
              </a:extLst>
            </p:cNvPr>
            <p:cNvCxnSpPr>
              <a:endCxn id="185" idx="0"/>
            </p:cNvCxnSpPr>
            <p:nvPr/>
          </p:nvCxnSpPr>
          <p:spPr bwMode="auto">
            <a:xfrm rot="5400000" flipH="1" flipV="1">
              <a:off x="440934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7" name="Connecteur droit 116">
              <a:extLst>
                <a:ext uri="{FF2B5EF4-FFF2-40B4-BE49-F238E27FC236}">
                  <a16:creationId xmlns:a16="http://schemas.microsoft.com/office/drawing/2014/main" id="{9723935D-BD12-408D-8709-DEE8FBB003A9}"/>
                </a:ext>
              </a:extLst>
            </p:cNvPr>
            <p:cNvCxnSpPr/>
            <p:nvPr/>
          </p:nvCxnSpPr>
          <p:spPr bwMode="auto">
            <a:xfrm flipV="1">
              <a:off x="467546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88" name="ZoneTexte 117">
            <a:extLst>
              <a:ext uri="{FF2B5EF4-FFF2-40B4-BE49-F238E27FC236}">
                <a16:creationId xmlns:a16="http://schemas.microsoft.com/office/drawing/2014/main" id="{440E1A4D-93F2-46C0-90BE-1AE9271F78C2}"/>
              </a:ext>
            </a:extLst>
          </p:cNvPr>
          <p:cNvSpPr txBox="1">
            <a:spLocks/>
          </p:cNvSpPr>
          <p:nvPr/>
        </p:nvSpPr>
        <p:spPr>
          <a:xfrm>
            <a:off x="3615085" y="3118000"/>
            <a:ext cx="596142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k-SK" sz="1200"/>
              <a:t>14:00</a:t>
            </a:r>
            <a:endParaRPr lang="fr-FR" sz="1200"/>
          </a:p>
        </p:txBody>
      </p:sp>
      <p:grpSp>
        <p:nvGrpSpPr>
          <p:cNvPr id="189" name="Groupe 68">
            <a:extLst>
              <a:ext uri="{FF2B5EF4-FFF2-40B4-BE49-F238E27FC236}">
                <a16:creationId xmlns:a16="http://schemas.microsoft.com/office/drawing/2014/main" id="{CD1F99AB-FA50-46D1-AE5F-0DDDAA92878B}"/>
              </a:ext>
            </a:extLst>
          </p:cNvPr>
          <p:cNvGrpSpPr>
            <a:grpSpLocks/>
          </p:cNvGrpSpPr>
          <p:nvPr/>
        </p:nvGrpSpPr>
        <p:grpSpPr>
          <a:xfrm>
            <a:off x="6084986" y="3218431"/>
            <a:ext cx="144016" cy="144016"/>
            <a:chOff x="1511660" y="2492896"/>
            <a:chExt cx="144016" cy="144016"/>
          </a:xfrm>
        </p:grpSpPr>
        <p:sp>
          <p:nvSpPr>
            <p:cNvPr id="190" name="Ellipse 159">
              <a:extLst>
                <a:ext uri="{FF2B5EF4-FFF2-40B4-BE49-F238E27FC236}">
                  <a16:creationId xmlns:a16="http://schemas.microsoft.com/office/drawing/2014/main" id="{FBB021E1-0FB5-4156-9181-CAA949180778}"/>
                </a:ext>
              </a:extLst>
            </p:cNvPr>
            <p:cNvSpPr/>
            <p:nvPr/>
          </p:nvSpPr>
          <p:spPr bwMode="auto">
            <a:xfrm>
              <a:off x="1511660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191" name="Connecteur droit 160">
              <a:extLst>
                <a:ext uri="{FF2B5EF4-FFF2-40B4-BE49-F238E27FC236}">
                  <a16:creationId xmlns:a16="http://schemas.microsoft.com/office/drawing/2014/main" id="{36A4548E-BBA9-4222-BE5A-86F4866BFEAB}"/>
                </a:ext>
              </a:extLst>
            </p:cNvPr>
            <p:cNvCxnSpPr>
              <a:endCxn id="190" idx="0"/>
            </p:cNvCxnSpPr>
            <p:nvPr/>
          </p:nvCxnSpPr>
          <p:spPr bwMode="auto">
            <a:xfrm rot="5400000" flipH="1" flipV="1">
              <a:off x="1557058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2" name="Connecteur droit 161">
              <a:extLst>
                <a:ext uri="{FF2B5EF4-FFF2-40B4-BE49-F238E27FC236}">
                  <a16:creationId xmlns:a16="http://schemas.microsoft.com/office/drawing/2014/main" id="{57CE940B-AE87-4FB6-8A9D-DF6698EA169F}"/>
                </a:ext>
              </a:extLst>
            </p:cNvPr>
            <p:cNvCxnSpPr/>
            <p:nvPr/>
          </p:nvCxnSpPr>
          <p:spPr bwMode="auto">
            <a:xfrm flipV="1">
              <a:off x="1583670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3" name="ZoneTexte 219">
            <a:extLst>
              <a:ext uri="{FF2B5EF4-FFF2-40B4-BE49-F238E27FC236}">
                <a16:creationId xmlns:a16="http://schemas.microsoft.com/office/drawing/2014/main" id="{BA424FF6-7661-418B-BEAD-77284C4AF27F}"/>
              </a:ext>
            </a:extLst>
          </p:cNvPr>
          <p:cNvSpPr txBox="1">
            <a:spLocks/>
          </p:cNvSpPr>
          <p:nvPr/>
        </p:nvSpPr>
        <p:spPr>
          <a:xfrm>
            <a:off x="6172808" y="3140968"/>
            <a:ext cx="684076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1200"/>
              <a:t>1</a:t>
            </a:r>
            <a:r>
              <a:rPr lang="sk-SK" sz="1200"/>
              <a:t>4</a:t>
            </a:r>
            <a:r>
              <a:rPr lang="fr-FR" sz="1200"/>
              <a:t>:</a:t>
            </a:r>
            <a:r>
              <a:rPr lang="sk-SK" sz="1200"/>
              <a:t>58</a:t>
            </a:r>
            <a:endParaRPr lang="fr-FR" sz="1200"/>
          </a:p>
        </p:txBody>
      </p:sp>
      <p:sp>
        <p:nvSpPr>
          <p:cNvPr id="194" name="ZoneTexte 219">
            <a:extLst>
              <a:ext uri="{FF2B5EF4-FFF2-40B4-BE49-F238E27FC236}">
                <a16:creationId xmlns:a16="http://schemas.microsoft.com/office/drawing/2014/main" id="{248DF784-7C06-4549-97C9-6224EB90411A}"/>
              </a:ext>
            </a:extLst>
          </p:cNvPr>
          <p:cNvSpPr txBox="1">
            <a:spLocks/>
          </p:cNvSpPr>
          <p:nvPr/>
        </p:nvSpPr>
        <p:spPr>
          <a:xfrm>
            <a:off x="7436739" y="3144797"/>
            <a:ext cx="93610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k-SK" sz="1200"/>
              <a:t>15:50</a:t>
            </a:r>
            <a:endParaRPr lang="fr-FR" sz="1200"/>
          </a:p>
        </p:txBody>
      </p:sp>
      <p:grpSp>
        <p:nvGrpSpPr>
          <p:cNvPr id="195" name="Groupe 68">
            <a:extLst>
              <a:ext uri="{FF2B5EF4-FFF2-40B4-BE49-F238E27FC236}">
                <a16:creationId xmlns:a16="http://schemas.microsoft.com/office/drawing/2014/main" id="{4725C394-C721-449C-8946-EAD30E9B1D5C}"/>
              </a:ext>
            </a:extLst>
          </p:cNvPr>
          <p:cNvGrpSpPr>
            <a:grpSpLocks/>
          </p:cNvGrpSpPr>
          <p:nvPr/>
        </p:nvGrpSpPr>
        <p:grpSpPr>
          <a:xfrm>
            <a:off x="7351909" y="3218431"/>
            <a:ext cx="144016" cy="144016"/>
            <a:chOff x="1511660" y="2492896"/>
            <a:chExt cx="144016" cy="144016"/>
          </a:xfrm>
        </p:grpSpPr>
        <p:sp>
          <p:nvSpPr>
            <p:cNvPr id="196" name="Ellipse 159">
              <a:extLst>
                <a:ext uri="{FF2B5EF4-FFF2-40B4-BE49-F238E27FC236}">
                  <a16:creationId xmlns:a16="http://schemas.microsoft.com/office/drawing/2014/main" id="{92858C96-A40A-4C93-8E3B-16FD23731A90}"/>
                </a:ext>
              </a:extLst>
            </p:cNvPr>
            <p:cNvSpPr/>
            <p:nvPr/>
          </p:nvSpPr>
          <p:spPr bwMode="auto">
            <a:xfrm>
              <a:off x="1511660" y="249289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197" name="Connecteur droit 160">
              <a:extLst>
                <a:ext uri="{FF2B5EF4-FFF2-40B4-BE49-F238E27FC236}">
                  <a16:creationId xmlns:a16="http://schemas.microsoft.com/office/drawing/2014/main" id="{85B926F6-2A6A-454A-9893-8BFF46AEDC15}"/>
                </a:ext>
              </a:extLst>
            </p:cNvPr>
            <p:cNvCxnSpPr>
              <a:endCxn id="196" idx="0"/>
            </p:cNvCxnSpPr>
            <p:nvPr/>
          </p:nvCxnSpPr>
          <p:spPr bwMode="auto">
            <a:xfrm rot="5400000" flipH="1" flipV="1">
              <a:off x="1557058" y="253701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8" name="Connecteur droit 161">
              <a:extLst>
                <a:ext uri="{FF2B5EF4-FFF2-40B4-BE49-F238E27FC236}">
                  <a16:creationId xmlns:a16="http://schemas.microsoft.com/office/drawing/2014/main" id="{D144ADFA-7745-49D8-B309-61C6A4D158D6}"/>
                </a:ext>
              </a:extLst>
            </p:cNvPr>
            <p:cNvCxnSpPr/>
            <p:nvPr/>
          </p:nvCxnSpPr>
          <p:spPr bwMode="auto">
            <a:xfrm flipV="1">
              <a:off x="1583670" y="255327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9" name="Šípka: nadol 198">
            <a:extLst>
              <a:ext uri="{FF2B5EF4-FFF2-40B4-BE49-F238E27FC236}">
                <a16:creationId xmlns:a16="http://schemas.microsoft.com/office/drawing/2014/main" id="{2B03BBF0-D253-4031-87B2-B0B329524935}"/>
              </a:ext>
            </a:extLst>
          </p:cNvPr>
          <p:cNvSpPr/>
          <p:nvPr/>
        </p:nvSpPr>
        <p:spPr>
          <a:xfrm>
            <a:off x="2310576" y="3059244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0" name="Šípka: nadol 199">
            <a:extLst>
              <a:ext uri="{FF2B5EF4-FFF2-40B4-BE49-F238E27FC236}">
                <a16:creationId xmlns:a16="http://schemas.microsoft.com/office/drawing/2014/main" id="{FA6BC858-9124-414F-BD9A-C63B6CDB14A7}"/>
              </a:ext>
            </a:extLst>
          </p:cNvPr>
          <p:cNvSpPr/>
          <p:nvPr/>
        </p:nvSpPr>
        <p:spPr>
          <a:xfrm>
            <a:off x="3558711" y="3055962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1" name="Šípka: nadol 200">
            <a:extLst>
              <a:ext uri="{FF2B5EF4-FFF2-40B4-BE49-F238E27FC236}">
                <a16:creationId xmlns:a16="http://schemas.microsoft.com/office/drawing/2014/main" id="{ED9D7AA5-0113-4D0C-B4A7-CE4D7A61EF25}"/>
              </a:ext>
            </a:extLst>
          </p:cNvPr>
          <p:cNvSpPr/>
          <p:nvPr/>
        </p:nvSpPr>
        <p:spPr>
          <a:xfrm>
            <a:off x="4840106" y="3067731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2" name="Šípka: nadol 201">
            <a:extLst>
              <a:ext uri="{FF2B5EF4-FFF2-40B4-BE49-F238E27FC236}">
                <a16:creationId xmlns:a16="http://schemas.microsoft.com/office/drawing/2014/main" id="{E5305EB1-49F6-47B2-A1F2-278F8C8DAC2A}"/>
              </a:ext>
            </a:extLst>
          </p:cNvPr>
          <p:cNvSpPr/>
          <p:nvPr/>
        </p:nvSpPr>
        <p:spPr>
          <a:xfrm>
            <a:off x="6111719" y="3068805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3" name="Šípka: nadol 202">
            <a:extLst>
              <a:ext uri="{FF2B5EF4-FFF2-40B4-BE49-F238E27FC236}">
                <a16:creationId xmlns:a16="http://schemas.microsoft.com/office/drawing/2014/main" id="{665691DC-8629-4075-BEDD-F3C5CFEDB1F8}"/>
              </a:ext>
            </a:extLst>
          </p:cNvPr>
          <p:cNvSpPr/>
          <p:nvPr/>
        </p:nvSpPr>
        <p:spPr>
          <a:xfrm>
            <a:off x="7380358" y="3070468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4" name="Šípka: nadol 203">
            <a:extLst>
              <a:ext uri="{FF2B5EF4-FFF2-40B4-BE49-F238E27FC236}">
                <a16:creationId xmlns:a16="http://schemas.microsoft.com/office/drawing/2014/main" id="{9404DEF1-8C36-4ADE-AEA3-2EFA65DD9BA8}"/>
              </a:ext>
            </a:extLst>
          </p:cNvPr>
          <p:cNvSpPr/>
          <p:nvPr/>
        </p:nvSpPr>
        <p:spPr>
          <a:xfrm>
            <a:off x="8619657" y="3063675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5" name="Šípka: nadol 204">
            <a:extLst>
              <a:ext uri="{FF2B5EF4-FFF2-40B4-BE49-F238E27FC236}">
                <a16:creationId xmlns:a16="http://schemas.microsoft.com/office/drawing/2014/main" id="{CC40D9E4-866C-4C1D-AFC9-8C76C426728D}"/>
              </a:ext>
            </a:extLst>
          </p:cNvPr>
          <p:cNvSpPr/>
          <p:nvPr/>
        </p:nvSpPr>
        <p:spPr>
          <a:xfrm>
            <a:off x="2340288" y="4490628"/>
            <a:ext cx="89941" cy="118361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6" name="Šípka: nadol 205">
            <a:extLst>
              <a:ext uri="{FF2B5EF4-FFF2-40B4-BE49-F238E27FC236}">
                <a16:creationId xmlns:a16="http://schemas.microsoft.com/office/drawing/2014/main" id="{CB2A30F0-CCE6-4695-8D0A-20E0F7644277}"/>
              </a:ext>
            </a:extLst>
          </p:cNvPr>
          <p:cNvSpPr/>
          <p:nvPr/>
        </p:nvSpPr>
        <p:spPr>
          <a:xfrm>
            <a:off x="3384604" y="4485057"/>
            <a:ext cx="89941" cy="129686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7" name="Šípka: nadol 206">
            <a:extLst>
              <a:ext uri="{FF2B5EF4-FFF2-40B4-BE49-F238E27FC236}">
                <a16:creationId xmlns:a16="http://schemas.microsoft.com/office/drawing/2014/main" id="{FB9B4EA7-6CC6-4C43-8EBC-B996FA3E6656}"/>
              </a:ext>
            </a:extLst>
          </p:cNvPr>
          <p:cNvSpPr/>
          <p:nvPr/>
        </p:nvSpPr>
        <p:spPr>
          <a:xfrm>
            <a:off x="4485646" y="4489432"/>
            <a:ext cx="89941" cy="129686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8" name="Šípka: nadol 207">
            <a:extLst>
              <a:ext uri="{FF2B5EF4-FFF2-40B4-BE49-F238E27FC236}">
                <a16:creationId xmlns:a16="http://schemas.microsoft.com/office/drawing/2014/main" id="{D5EC6E48-4C98-473E-9484-DEDC8B8D32ED}"/>
              </a:ext>
            </a:extLst>
          </p:cNvPr>
          <p:cNvSpPr/>
          <p:nvPr/>
        </p:nvSpPr>
        <p:spPr>
          <a:xfrm>
            <a:off x="5574052" y="4489099"/>
            <a:ext cx="89941" cy="130019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9" name="Šípka: nadol 208">
            <a:extLst>
              <a:ext uri="{FF2B5EF4-FFF2-40B4-BE49-F238E27FC236}">
                <a16:creationId xmlns:a16="http://schemas.microsoft.com/office/drawing/2014/main" id="{126F72DA-A840-4017-8C14-C60CF0630498}"/>
              </a:ext>
            </a:extLst>
          </p:cNvPr>
          <p:cNvSpPr/>
          <p:nvPr/>
        </p:nvSpPr>
        <p:spPr>
          <a:xfrm>
            <a:off x="6673423" y="4500129"/>
            <a:ext cx="89941" cy="10800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0" name="Šípka: nadol 209">
            <a:extLst>
              <a:ext uri="{FF2B5EF4-FFF2-40B4-BE49-F238E27FC236}">
                <a16:creationId xmlns:a16="http://schemas.microsoft.com/office/drawing/2014/main" id="{E0CC4875-4106-47A5-9B12-49E960C36A4F}"/>
              </a:ext>
            </a:extLst>
          </p:cNvPr>
          <p:cNvSpPr/>
          <p:nvPr/>
        </p:nvSpPr>
        <p:spPr>
          <a:xfrm>
            <a:off x="7769910" y="4503480"/>
            <a:ext cx="89941" cy="10800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C86670CC-8821-4755-AC3C-5FBE3DB9A8D9}"/>
              </a:ext>
            </a:extLst>
          </p:cNvPr>
          <p:cNvSpPr txBox="1"/>
          <p:nvPr/>
        </p:nvSpPr>
        <p:spPr>
          <a:xfrm>
            <a:off x="4684428" y="2004306"/>
            <a:ext cx="2944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 err="1">
                <a:solidFill>
                  <a:schemeClr val="accent1">
                    <a:lumMod val="75000"/>
                  </a:schemeClr>
                </a:solidFill>
              </a:rPr>
              <a:t>Normal</a:t>
            </a: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k-SK" b="1" dirty="0" err="1">
                <a:solidFill>
                  <a:schemeClr val="accent1">
                    <a:lumMod val="75000"/>
                  </a:schemeClr>
                </a:solidFill>
              </a:rPr>
              <a:t>day</a:t>
            </a:r>
            <a:endParaRPr lang="sk-SK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E7D993CB-5739-4091-A39D-AA5A889288A8}"/>
              </a:ext>
            </a:extLst>
          </p:cNvPr>
          <p:cNvSpPr txBox="1"/>
          <p:nvPr/>
        </p:nvSpPr>
        <p:spPr>
          <a:xfrm>
            <a:off x="4791348" y="3434438"/>
            <a:ext cx="2730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 err="1">
                <a:solidFill>
                  <a:schemeClr val="accent1">
                    <a:lumMod val="75000"/>
                  </a:schemeClr>
                </a:solidFill>
              </a:rPr>
              <a:t>Full</a:t>
            </a: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k-SK" b="1" dirty="0" err="1">
                <a:solidFill>
                  <a:schemeClr val="accent1">
                    <a:lumMod val="75000"/>
                  </a:schemeClr>
                </a:solidFill>
              </a:rPr>
              <a:t>Decoupling</a:t>
            </a:r>
            <a:endParaRPr lang="sk-SK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1" name="Šípka: nadol 110">
            <a:extLst>
              <a:ext uri="{FF2B5EF4-FFF2-40B4-BE49-F238E27FC236}">
                <a16:creationId xmlns:a16="http://schemas.microsoft.com/office/drawing/2014/main" id="{F01AEA0E-4288-4EB9-951D-18BE77464CC3}"/>
              </a:ext>
            </a:extLst>
          </p:cNvPr>
          <p:cNvSpPr/>
          <p:nvPr/>
        </p:nvSpPr>
        <p:spPr>
          <a:xfrm>
            <a:off x="9165807" y="4504503"/>
            <a:ext cx="89941" cy="10800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108" name="Connecteur droit avec flèche 214">
            <a:extLst>
              <a:ext uri="{FF2B5EF4-FFF2-40B4-BE49-F238E27FC236}">
                <a16:creationId xmlns:a16="http://schemas.microsoft.com/office/drawing/2014/main" id="{D0240EDA-646C-4317-AE5A-11FFD01B85D6}"/>
              </a:ext>
            </a:extLst>
          </p:cNvPr>
          <p:cNvCxnSpPr>
            <a:cxnSpLocks/>
          </p:cNvCxnSpPr>
          <p:nvPr/>
        </p:nvCxnSpPr>
        <p:spPr bwMode="auto">
          <a:xfrm>
            <a:off x="2384664" y="4502857"/>
            <a:ext cx="2143901" cy="0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2" name="BlokTextu 21">
            <a:extLst>
              <a:ext uri="{FF2B5EF4-FFF2-40B4-BE49-F238E27FC236}">
                <a16:creationId xmlns:a16="http://schemas.microsoft.com/office/drawing/2014/main" id="{6F4AB989-AF7A-4677-AC94-06C9ECBBA6AA}"/>
              </a:ext>
            </a:extLst>
          </p:cNvPr>
          <p:cNvSpPr txBox="1"/>
          <p:nvPr/>
        </p:nvSpPr>
        <p:spPr>
          <a:xfrm>
            <a:off x="8082220" y="5212064"/>
            <a:ext cx="3318410" cy="6001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k-SK" sz="1100" dirty="0"/>
              <a:t>Update of </a:t>
            </a:r>
            <a:r>
              <a:rPr lang="sk-SK" sz="1100" dirty="0" err="1"/>
              <a:t>bids</a:t>
            </a:r>
            <a:r>
              <a:rPr lang="sk-SK" sz="1100" dirty="0"/>
              <a:t> </a:t>
            </a:r>
            <a:r>
              <a:rPr lang="sk-SK" sz="1100" dirty="0" err="1"/>
              <a:t>for</a:t>
            </a:r>
            <a:r>
              <a:rPr lang="sk-SK" sz="1100" dirty="0"/>
              <a:t> </a:t>
            </a:r>
            <a:r>
              <a:rPr lang="sk-SK" sz="1100" dirty="0" err="1"/>
              <a:t>Shadow</a:t>
            </a:r>
            <a:r>
              <a:rPr lang="sk-SK" sz="1100" dirty="0"/>
              <a:t> </a:t>
            </a:r>
            <a:r>
              <a:rPr lang="sk-SK" sz="1100" dirty="0" err="1"/>
              <a:t>auctions</a:t>
            </a:r>
            <a:r>
              <a:rPr lang="sk-SK" sz="1100" dirty="0"/>
              <a:t> </a:t>
            </a:r>
            <a:r>
              <a:rPr lang="sk-SK" sz="1100" dirty="0" err="1"/>
              <a:t>will</a:t>
            </a:r>
            <a:r>
              <a:rPr lang="sk-SK" sz="1100" dirty="0"/>
              <a:t> </a:t>
            </a:r>
            <a:r>
              <a:rPr lang="sk-SK" sz="1100" dirty="0" err="1"/>
              <a:t>be</a:t>
            </a:r>
            <a:r>
              <a:rPr lang="sk-SK" sz="1100" dirty="0"/>
              <a:t> </a:t>
            </a:r>
            <a:r>
              <a:rPr lang="sk-SK" sz="1100" dirty="0" err="1"/>
              <a:t>possible</a:t>
            </a:r>
            <a:r>
              <a:rPr lang="sk-SK" sz="1100" dirty="0"/>
              <a:t> </a:t>
            </a:r>
            <a:r>
              <a:rPr lang="sk-SK" sz="1100" dirty="0" err="1"/>
              <a:t>from</a:t>
            </a:r>
            <a:r>
              <a:rPr lang="sk-SK" sz="1100" dirty="0"/>
              <a:t> 14:45 </a:t>
            </a:r>
            <a:r>
              <a:rPr lang="sk-SK" sz="1100" dirty="0" err="1"/>
              <a:t>until</a:t>
            </a:r>
            <a:r>
              <a:rPr lang="sk-SK" sz="1100" dirty="0"/>
              <a:t> 15:50. </a:t>
            </a:r>
            <a:r>
              <a:rPr lang="sk-SK" sz="1100" dirty="0" err="1"/>
              <a:t>Shadow</a:t>
            </a:r>
            <a:r>
              <a:rPr lang="sk-SK" sz="1100" dirty="0"/>
              <a:t> </a:t>
            </a:r>
            <a:r>
              <a:rPr lang="sk-SK" sz="1100" dirty="0" err="1"/>
              <a:t>auctions</a:t>
            </a:r>
            <a:r>
              <a:rPr lang="sk-SK" sz="1100" dirty="0"/>
              <a:t> </a:t>
            </a:r>
            <a:r>
              <a:rPr lang="sk-SK" sz="1100" dirty="0" err="1"/>
              <a:t>will</a:t>
            </a:r>
            <a:r>
              <a:rPr lang="sk-SK" sz="1100" dirty="0"/>
              <a:t> </a:t>
            </a:r>
            <a:r>
              <a:rPr lang="sk-SK" sz="1100" dirty="0" err="1"/>
              <a:t>be</a:t>
            </a:r>
            <a:r>
              <a:rPr lang="sk-SK" sz="1100" dirty="0"/>
              <a:t> run by JAO at 15:50, </a:t>
            </a:r>
            <a:r>
              <a:rPr lang="sk-SK" sz="1100" dirty="0" err="1"/>
              <a:t>results</a:t>
            </a:r>
            <a:r>
              <a:rPr lang="sk-SK" sz="1100" dirty="0"/>
              <a:t> </a:t>
            </a:r>
            <a:r>
              <a:rPr lang="sk-SK" sz="1100" dirty="0" err="1"/>
              <a:t>will</a:t>
            </a:r>
            <a:r>
              <a:rPr lang="sk-SK" sz="1100" dirty="0"/>
              <a:t> </a:t>
            </a:r>
            <a:r>
              <a:rPr lang="sk-SK" sz="1100" dirty="0" err="1"/>
              <a:t>be</a:t>
            </a:r>
            <a:r>
              <a:rPr lang="sk-SK" sz="1100" dirty="0"/>
              <a:t> </a:t>
            </a:r>
            <a:r>
              <a:rPr lang="sk-SK" sz="1100" dirty="0" err="1"/>
              <a:t>available</a:t>
            </a:r>
            <a:r>
              <a:rPr lang="sk-SK" sz="1100" dirty="0"/>
              <a:t> </a:t>
            </a:r>
            <a:r>
              <a:rPr lang="sk-SK" sz="1100" dirty="0" err="1"/>
              <a:t>after</a:t>
            </a:r>
            <a:r>
              <a:rPr lang="sk-SK" sz="1100" dirty="0"/>
              <a:t> 16:00. </a:t>
            </a:r>
          </a:p>
        </p:txBody>
      </p:sp>
    </p:spTree>
    <p:extLst>
      <p:ext uri="{BB962C8B-B14F-4D97-AF65-F5344CB8AC3E}">
        <p14:creationId xmlns:p14="http://schemas.microsoft.com/office/powerpoint/2010/main" val="250165928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8D455341E8E9240BFAEB33C6B52999A" ma:contentTypeVersion="8" ma:contentTypeDescription="Umožňuje vytvoriť nový dokument." ma:contentTypeScope="" ma:versionID="47e3252889ddb11246775a143ae311a2">
  <xsd:schema xmlns:xsd="http://www.w3.org/2001/XMLSchema" xmlns:xs="http://www.w3.org/2001/XMLSchema" xmlns:p="http://schemas.microsoft.com/office/2006/metadata/properties" xmlns:ns2="648c4ac5-4679-482f-b2df-d49fe16ee79a" xmlns:ns3="5f13a04a-9813-4027-8c89-a1626e3d1d41" targetNamespace="http://schemas.microsoft.com/office/2006/metadata/properties" ma:root="true" ma:fieldsID="5cd62218d928167f7c286c9e83b417ca" ns2:_="" ns3:_="">
    <xsd:import namespace="648c4ac5-4679-482f-b2df-d49fe16ee79a"/>
    <xsd:import namespace="5f13a04a-9813-4027-8c89-a1626e3d1d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c4ac5-4679-482f-b2df-d49fe16ee7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3a04a-9813-4027-8c89-a1626e3d1d4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A9604F3-E53E-46C7-81A7-C967B5B3AD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243E9B-A905-4719-ACF8-D509EC36CBD1}">
  <ds:schemaRefs>
    <ds:schemaRef ds:uri="5f13a04a-9813-4027-8c89-a1626e3d1d41"/>
    <ds:schemaRef ds:uri="648c4ac5-4679-482f-b2df-d49fe16ee79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9399AC1-EBC5-4A0E-BCF6-2AF89C26A41A}">
  <ds:schemaRefs>
    <ds:schemaRef ds:uri="5f13a04a-9813-4027-8c89-a1626e3d1d41"/>
    <ds:schemaRef ds:uri="648c4ac5-4679-482f-b2df-d49fe16ee79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Office PowerPoint</Application>
  <PresentationFormat>Širokouhlá</PresentationFormat>
  <Paragraphs>41</Paragraphs>
  <Slides>1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Motív Office</vt:lpstr>
      <vt:lpstr>SDAC test timings for Full Decoupling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Full Decoupling</dc:title>
  <dc:creator>Boháč Marián</dc:creator>
  <cp:lastModifiedBy>Porubská Simona</cp:lastModifiedBy>
  <cp:revision>1</cp:revision>
  <dcterms:created xsi:type="dcterms:W3CDTF">2021-10-20T06:47:15Z</dcterms:created>
  <dcterms:modified xsi:type="dcterms:W3CDTF">2021-10-20T16:02:07Z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0x010100E8D455341E8E9240BFAEB33C6B52999A</vt:lpwstr>
  </property>
</Properties>
</file>